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93" r:id="rId2"/>
    <p:sldId id="294" r:id="rId3"/>
    <p:sldId id="295" r:id="rId4"/>
    <p:sldId id="298" r:id="rId5"/>
    <p:sldId id="296" r:id="rId6"/>
    <p:sldId id="325" r:id="rId7"/>
    <p:sldId id="326" r:id="rId8"/>
    <p:sldId id="311" r:id="rId9"/>
    <p:sldId id="312" r:id="rId10"/>
    <p:sldId id="339" r:id="rId11"/>
    <p:sldId id="299" r:id="rId12"/>
    <p:sldId id="301" r:id="rId13"/>
    <p:sldId id="302" r:id="rId14"/>
    <p:sldId id="303" r:id="rId15"/>
    <p:sldId id="304" r:id="rId16"/>
    <p:sldId id="340" r:id="rId17"/>
    <p:sldId id="336" r:id="rId18"/>
    <p:sldId id="337" r:id="rId19"/>
    <p:sldId id="338" r:id="rId20"/>
    <p:sldId id="345" r:id="rId21"/>
    <p:sldId id="343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</p:sldIdLst>
  <p:sldSz cx="9144000" cy="6858000" type="screen4x3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2FA7FF-91D5-43BD-B458-1E6CB0ACD8B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B827D-7C36-4FA4-B854-C46844F4EDB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500" b="0" dirty="0" smtClean="0">
              <a:latin typeface="Arial Narrow" pitchFamily="34" charset="0"/>
            </a:rPr>
            <a:t>Адаптация и обучение, карьерный рост, профессиональный рост и личностное развитие</a:t>
          </a:r>
          <a:endParaRPr lang="ru-RU" sz="2500" b="0" dirty="0">
            <a:latin typeface="Arial Narrow" pitchFamily="34" charset="0"/>
          </a:endParaRPr>
        </a:p>
      </dgm:t>
    </dgm:pt>
    <dgm:pt modelId="{554B4220-9AF2-4712-AB91-77CBFC12B0BE}" type="parTrans" cxnId="{421871CC-DF76-4B23-9086-1722FEE0BA3D}">
      <dgm:prSet/>
      <dgm:spPr/>
      <dgm:t>
        <a:bodyPr/>
        <a:lstStyle/>
        <a:p>
          <a:endParaRPr lang="ru-RU"/>
        </a:p>
      </dgm:t>
    </dgm:pt>
    <dgm:pt modelId="{6F1CBCED-69F3-40BC-855E-C7DA53B17808}" type="sibTrans" cxnId="{421871CC-DF76-4B23-9086-1722FEE0BA3D}">
      <dgm:prSet/>
      <dgm:spPr/>
      <dgm:t>
        <a:bodyPr/>
        <a:lstStyle/>
        <a:p>
          <a:endParaRPr lang="ru-RU"/>
        </a:p>
      </dgm:t>
    </dgm:pt>
    <dgm:pt modelId="{75FC023A-5796-4310-81BE-4BD5C2FDB918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500" b="0" dirty="0" smtClean="0">
              <a:latin typeface="Arial Narrow" pitchFamily="34" charset="0"/>
            </a:rPr>
            <a:t>Повышение производительности труда, минимизация повторных ошибок</a:t>
          </a:r>
        </a:p>
      </dgm:t>
    </dgm:pt>
    <dgm:pt modelId="{12327CD5-8F87-4A3B-A490-462466E4F6EC}" type="parTrans" cxnId="{583B5BB2-9986-4517-8902-92F75A69E362}">
      <dgm:prSet/>
      <dgm:spPr/>
      <dgm:t>
        <a:bodyPr/>
        <a:lstStyle/>
        <a:p>
          <a:endParaRPr lang="ru-RU"/>
        </a:p>
      </dgm:t>
    </dgm:pt>
    <dgm:pt modelId="{9269A614-673A-41F4-8A4A-6351D09E00BB}" type="sibTrans" cxnId="{583B5BB2-9986-4517-8902-92F75A69E362}">
      <dgm:prSet/>
      <dgm:spPr/>
      <dgm:t>
        <a:bodyPr/>
        <a:lstStyle/>
        <a:p>
          <a:endParaRPr lang="ru-RU"/>
        </a:p>
      </dgm:t>
    </dgm:pt>
    <dgm:pt modelId="{F07B61A9-4AED-43AE-9985-6052D51A1E26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500" dirty="0" smtClean="0">
              <a:latin typeface="Arial Narrow" pitchFamily="34" charset="0"/>
            </a:rPr>
            <a:t>Транслирование ценностей, укрепление взаимоотношений в организации, повышение уровня корпоративной культуры</a:t>
          </a:r>
          <a:endParaRPr lang="ru-RU" sz="2500" dirty="0">
            <a:latin typeface="Arial Narrow" pitchFamily="34" charset="0"/>
          </a:endParaRPr>
        </a:p>
      </dgm:t>
    </dgm:pt>
    <dgm:pt modelId="{92BCE27D-B0B2-44C5-9E03-E299C93977D6}" type="parTrans" cxnId="{390C5C79-F3FE-411C-8693-08AE7F9A7067}">
      <dgm:prSet/>
      <dgm:spPr/>
      <dgm:t>
        <a:bodyPr/>
        <a:lstStyle/>
        <a:p>
          <a:endParaRPr lang="ru-RU"/>
        </a:p>
      </dgm:t>
    </dgm:pt>
    <dgm:pt modelId="{7CF5B2FB-DB64-4FC7-A195-4BE7C169FFDC}" type="sibTrans" cxnId="{390C5C79-F3FE-411C-8693-08AE7F9A7067}">
      <dgm:prSet/>
      <dgm:spPr/>
      <dgm:t>
        <a:bodyPr/>
        <a:lstStyle/>
        <a:p>
          <a:endParaRPr lang="ru-RU"/>
        </a:p>
      </dgm:t>
    </dgm:pt>
    <dgm:pt modelId="{7E3CFDAF-9572-40DA-86C7-C36B45DEBCFE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500" dirty="0" smtClean="0">
              <a:latin typeface="Arial Narrow" pitchFamily="34" charset="0"/>
            </a:rPr>
            <a:t>Создание безопасного эмоционального пространства, атмосферы доверия, трансформация контроля в поддержку </a:t>
          </a:r>
          <a:endParaRPr lang="ru-RU" sz="2500" dirty="0">
            <a:latin typeface="Arial Narrow" pitchFamily="34" charset="0"/>
          </a:endParaRPr>
        </a:p>
      </dgm:t>
    </dgm:pt>
    <dgm:pt modelId="{72F1A505-5CAC-4FF1-93EE-EF4B8DDB253D}" type="parTrans" cxnId="{5947A548-6157-4BE4-952B-64BA8DCEAFC4}">
      <dgm:prSet/>
      <dgm:spPr/>
      <dgm:t>
        <a:bodyPr/>
        <a:lstStyle/>
        <a:p>
          <a:endParaRPr lang="ru-RU"/>
        </a:p>
      </dgm:t>
    </dgm:pt>
    <dgm:pt modelId="{F8A20246-50F9-40EE-BC19-C346E02C0437}" type="sibTrans" cxnId="{5947A548-6157-4BE4-952B-64BA8DCEAFC4}">
      <dgm:prSet/>
      <dgm:spPr/>
      <dgm:t>
        <a:bodyPr/>
        <a:lstStyle/>
        <a:p>
          <a:endParaRPr lang="ru-RU"/>
        </a:p>
      </dgm:t>
    </dgm:pt>
    <dgm:pt modelId="{BB637622-EA32-4ABF-9628-9CDB6A4693BE}" type="pres">
      <dgm:prSet presAssocID="{6B2FA7FF-91D5-43BD-B458-1E6CB0ACD8B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18FBCB-E2A2-4A10-B206-67BC944D1C84}" type="pres">
      <dgm:prSet presAssocID="{1B2B827D-7C36-4FA4-B854-C46844F4EDB5}" presName="parentLin" presStyleCnt="0"/>
      <dgm:spPr/>
    </dgm:pt>
    <dgm:pt modelId="{78A0D8EE-7DC8-4EC3-8964-C02152D19229}" type="pres">
      <dgm:prSet presAssocID="{1B2B827D-7C36-4FA4-B854-C46844F4EDB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E2634E6-BE17-4E28-AB0D-96546A0D8E5B}" type="pres">
      <dgm:prSet presAssocID="{1B2B827D-7C36-4FA4-B854-C46844F4EDB5}" presName="parentText" presStyleLbl="node1" presStyleIdx="0" presStyleCnt="4" custScaleX="132951" custScaleY="3474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48628-6BF1-4EFA-BE24-9DB0C9604A7E}" type="pres">
      <dgm:prSet presAssocID="{1B2B827D-7C36-4FA4-B854-C46844F4EDB5}" presName="negativeSpace" presStyleCnt="0"/>
      <dgm:spPr/>
    </dgm:pt>
    <dgm:pt modelId="{E1ED8CA9-9F57-4EE9-95CF-EFA3F55EA947}" type="pres">
      <dgm:prSet presAssocID="{1B2B827D-7C36-4FA4-B854-C46844F4EDB5}" presName="childText" presStyleLbl="conFgAcc1" presStyleIdx="0" presStyleCnt="4">
        <dgm:presLayoutVars>
          <dgm:bulletEnabled val="1"/>
        </dgm:presLayoutVars>
      </dgm:prSet>
      <dgm:spPr/>
    </dgm:pt>
    <dgm:pt modelId="{6FE29FF3-07CF-4323-9AD3-B926075B55A6}" type="pres">
      <dgm:prSet presAssocID="{6F1CBCED-69F3-40BC-855E-C7DA53B17808}" presName="spaceBetweenRectangles" presStyleCnt="0"/>
      <dgm:spPr/>
    </dgm:pt>
    <dgm:pt modelId="{D3405E1D-B4EB-4CBC-AA68-49A2580AF976}" type="pres">
      <dgm:prSet presAssocID="{75FC023A-5796-4310-81BE-4BD5C2FDB918}" presName="parentLin" presStyleCnt="0"/>
      <dgm:spPr/>
    </dgm:pt>
    <dgm:pt modelId="{4E2C50F0-ECEF-4048-A6C8-70ED2AB425DE}" type="pres">
      <dgm:prSet presAssocID="{75FC023A-5796-4310-81BE-4BD5C2FDB91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2532C70-36AB-4172-A9C4-D50BCF88FE36}" type="pres">
      <dgm:prSet presAssocID="{75FC023A-5796-4310-81BE-4BD5C2FDB918}" presName="parentText" presStyleLbl="node1" presStyleIdx="1" presStyleCnt="4" custScaleX="130731" custScaleY="3972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E156A-94A5-4C95-B8A6-72201925EDE3}" type="pres">
      <dgm:prSet presAssocID="{75FC023A-5796-4310-81BE-4BD5C2FDB918}" presName="negativeSpace" presStyleCnt="0"/>
      <dgm:spPr/>
    </dgm:pt>
    <dgm:pt modelId="{2B3EF9DD-C6BD-4EA3-A26D-784C8A7CCBC8}" type="pres">
      <dgm:prSet presAssocID="{75FC023A-5796-4310-81BE-4BD5C2FDB918}" presName="childText" presStyleLbl="conFgAcc1" presStyleIdx="1" presStyleCnt="4">
        <dgm:presLayoutVars>
          <dgm:bulletEnabled val="1"/>
        </dgm:presLayoutVars>
      </dgm:prSet>
      <dgm:spPr/>
    </dgm:pt>
    <dgm:pt modelId="{2BBC20CA-CB18-4DDF-8FA9-2D918B8835AE}" type="pres">
      <dgm:prSet presAssocID="{9269A614-673A-41F4-8A4A-6351D09E00BB}" presName="spaceBetweenRectangles" presStyleCnt="0"/>
      <dgm:spPr/>
    </dgm:pt>
    <dgm:pt modelId="{4D60401F-E3C9-4FA6-AB9C-A69CE211A0B3}" type="pres">
      <dgm:prSet presAssocID="{F07B61A9-4AED-43AE-9985-6052D51A1E26}" presName="parentLin" presStyleCnt="0"/>
      <dgm:spPr/>
    </dgm:pt>
    <dgm:pt modelId="{3A8CA4DA-BA44-4F93-9DDA-CA67270FCBFC}" type="pres">
      <dgm:prSet presAssocID="{F07B61A9-4AED-43AE-9985-6052D51A1E2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B0F81AA-4D78-447B-9EC1-F861ED775D7B}" type="pres">
      <dgm:prSet presAssocID="{F07B61A9-4AED-43AE-9985-6052D51A1E26}" presName="parentText" presStyleLbl="node1" presStyleIdx="2" presStyleCnt="4" custScaleX="130196" custScaleY="372595" custLinFactNeighborX="6299" custLinFactNeighborY="84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D7EF71-C7CB-47F3-979F-A2D325A8FC30}" type="pres">
      <dgm:prSet presAssocID="{F07B61A9-4AED-43AE-9985-6052D51A1E26}" presName="negativeSpace" presStyleCnt="0"/>
      <dgm:spPr/>
    </dgm:pt>
    <dgm:pt modelId="{61B8E924-ECAC-4A9F-8186-0CFE147CFBDF}" type="pres">
      <dgm:prSet presAssocID="{F07B61A9-4AED-43AE-9985-6052D51A1E26}" presName="childText" presStyleLbl="conFgAcc1" presStyleIdx="2" presStyleCnt="4">
        <dgm:presLayoutVars>
          <dgm:bulletEnabled val="1"/>
        </dgm:presLayoutVars>
      </dgm:prSet>
      <dgm:spPr/>
    </dgm:pt>
    <dgm:pt modelId="{4409F36C-0D2D-4C40-BCDA-A5838D2011AC}" type="pres">
      <dgm:prSet presAssocID="{7CF5B2FB-DB64-4FC7-A195-4BE7C169FFDC}" presName="spaceBetweenRectangles" presStyleCnt="0"/>
      <dgm:spPr/>
    </dgm:pt>
    <dgm:pt modelId="{604D9ED9-C7D6-4A31-8B6A-53E80F0D2233}" type="pres">
      <dgm:prSet presAssocID="{7E3CFDAF-9572-40DA-86C7-C36B45DEBCFE}" presName="parentLin" presStyleCnt="0"/>
      <dgm:spPr/>
    </dgm:pt>
    <dgm:pt modelId="{F5730647-2247-4189-9037-4F3EA3CB5284}" type="pres">
      <dgm:prSet presAssocID="{7E3CFDAF-9572-40DA-86C7-C36B45DEBCF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C9A8E50-8FD6-44B7-B4D8-13DA30D0F05D}" type="pres">
      <dgm:prSet presAssocID="{7E3CFDAF-9572-40DA-86C7-C36B45DEBCFE}" presName="parentText" presStyleLbl="node1" presStyleIdx="3" presStyleCnt="4" custScaleX="131166" custScaleY="4072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AD4D7-38B7-4671-8DB9-9F69AA79167D}" type="pres">
      <dgm:prSet presAssocID="{7E3CFDAF-9572-40DA-86C7-C36B45DEBCFE}" presName="negativeSpace" presStyleCnt="0"/>
      <dgm:spPr/>
    </dgm:pt>
    <dgm:pt modelId="{53476022-EDB6-4C00-AFA1-A0E7845E2567}" type="pres">
      <dgm:prSet presAssocID="{7E3CFDAF-9572-40DA-86C7-C36B45DEBC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F572FB1-89EB-460A-853E-71693FD3FFC9}" type="presOf" srcId="{6B2FA7FF-91D5-43BD-B458-1E6CB0ACD8B6}" destId="{BB637622-EA32-4ABF-9628-9CDB6A4693BE}" srcOrd="0" destOrd="0" presId="urn:microsoft.com/office/officeart/2005/8/layout/list1"/>
    <dgm:cxn modelId="{9BB8B5CD-38AD-445C-8E13-3852910C7CAC}" type="presOf" srcId="{F07B61A9-4AED-43AE-9985-6052D51A1E26}" destId="{3A8CA4DA-BA44-4F93-9DDA-CA67270FCBFC}" srcOrd="0" destOrd="0" presId="urn:microsoft.com/office/officeart/2005/8/layout/list1"/>
    <dgm:cxn modelId="{E9886BF1-B2E7-494A-B374-93E12D6DBA8E}" type="presOf" srcId="{7E3CFDAF-9572-40DA-86C7-C36B45DEBCFE}" destId="{6C9A8E50-8FD6-44B7-B4D8-13DA30D0F05D}" srcOrd="1" destOrd="0" presId="urn:microsoft.com/office/officeart/2005/8/layout/list1"/>
    <dgm:cxn modelId="{421871CC-DF76-4B23-9086-1722FEE0BA3D}" srcId="{6B2FA7FF-91D5-43BD-B458-1E6CB0ACD8B6}" destId="{1B2B827D-7C36-4FA4-B854-C46844F4EDB5}" srcOrd="0" destOrd="0" parTransId="{554B4220-9AF2-4712-AB91-77CBFC12B0BE}" sibTransId="{6F1CBCED-69F3-40BC-855E-C7DA53B17808}"/>
    <dgm:cxn modelId="{583B5BB2-9986-4517-8902-92F75A69E362}" srcId="{6B2FA7FF-91D5-43BD-B458-1E6CB0ACD8B6}" destId="{75FC023A-5796-4310-81BE-4BD5C2FDB918}" srcOrd="1" destOrd="0" parTransId="{12327CD5-8F87-4A3B-A490-462466E4F6EC}" sibTransId="{9269A614-673A-41F4-8A4A-6351D09E00BB}"/>
    <dgm:cxn modelId="{5947A548-6157-4BE4-952B-64BA8DCEAFC4}" srcId="{6B2FA7FF-91D5-43BD-B458-1E6CB0ACD8B6}" destId="{7E3CFDAF-9572-40DA-86C7-C36B45DEBCFE}" srcOrd="3" destOrd="0" parTransId="{72F1A505-5CAC-4FF1-93EE-EF4B8DDB253D}" sibTransId="{F8A20246-50F9-40EE-BC19-C346E02C0437}"/>
    <dgm:cxn modelId="{4AF74BCA-6D07-4F89-A7DF-50CF7910C433}" type="presOf" srcId="{75FC023A-5796-4310-81BE-4BD5C2FDB918}" destId="{52532C70-36AB-4172-A9C4-D50BCF88FE36}" srcOrd="1" destOrd="0" presId="urn:microsoft.com/office/officeart/2005/8/layout/list1"/>
    <dgm:cxn modelId="{AAECEC1C-9D5F-4087-9D64-1283644B31A9}" type="presOf" srcId="{75FC023A-5796-4310-81BE-4BD5C2FDB918}" destId="{4E2C50F0-ECEF-4048-A6C8-70ED2AB425DE}" srcOrd="0" destOrd="0" presId="urn:microsoft.com/office/officeart/2005/8/layout/list1"/>
    <dgm:cxn modelId="{66BF64D0-85D8-46A8-9FDC-AC00BF3D858B}" type="presOf" srcId="{F07B61A9-4AED-43AE-9985-6052D51A1E26}" destId="{BB0F81AA-4D78-447B-9EC1-F861ED775D7B}" srcOrd="1" destOrd="0" presId="urn:microsoft.com/office/officeart/2005/8/layout/list1"/>
    <dgm:cxn modelId="{154153EE-A149-4AEA-9C25-A791A3073A9D}" type="presOf" srcId="{1B2B827D-7C36-4FA4-B854-C46844F4EDB5}" destId="{78A0D8EE-7DC8-4EC3-8964-C02152D19229}" srcOrd="0" destOrd="0" presId="urn:microsoft.com/office/officeart/2005/8/layout/list1"/>
    <dgm:cxn modelId="{E8D54227-A95D-470C-B6DD-5569D20B33FC}" type="presOf" srcId="{1B2B827D-7C36-4FA4-B854-C46844F4EDB5}" destId="{EE2634E6-BE17-4E28-AB0D-96546A0D8E5B}" srcOrd="1" destOrd="0" presId="urn:microsoft.com/office/officeart/2005/8/layout/list1"/>
    <dgm:cxn modelId="{5A7F1302-B717-4BD7-99DC-B0CF3E42AC40}" type="presOf" srcId="{7E3CFDAF-9572-40DA-86C7-C36B45DEBCFE}" destId="{F5730647-2247-4189-9037-4F3EA3CB5284}" srcOrd="0" destOrd="0" presId="urn:microsoft.com/office/officeart/2005/8/layout/list1"/>
    <dgm:cxn modelId="{390C5C79-F3FE-411C-8693-08AE7F9A7067}" srcId="{6B2FA7FF-91D5-43BD-B458-1E6CB0ACD8B6}" destId="{F07B61A9-4AED-43AE-9985-6052D51A1E26}" srcOrd="2" destOrd="0" parTransId="{92BCE27D-B0B2-44C5-9E03-E299C93977D6}" sibTransId="{7CF5B2FB-DB64-4FC7-A195-4BE7C169FFDC}"/>
    <dgm:cxn modelId="{3225D26F-2503-4934-B54E-6F0D60720C7A}" type="presParOf" srcId="{BB637622-EA32-4ABF-9628-9CDB6A4693BE}" destId="{5718FBCB-E2A2-4A10-B206-67BC944D1C84}" srcOrd="0" destOrd="0" presId="urn:microsoft.com/office/officeart/2005/8/layout/list1"/>
    <dgm:cxn modelId="{F8B27D2F-D916-4CAB-B1A5-189A3298E4F9}" type="presParOf" srcId="{5718FBCB-E2A2-4A10-B206-67BC944D1C84}" destId="{78A0D8EE-7DC8-4EC3-8964-C02152D19229}" srcOrd="0" destOrd="0" presId="urn:microsoft.com/office/officeart/2005/8/layout/list1"/>
    <dgm:cxn modelId="{A516D4DF-49EF-4074-B1EB-051AE4F9ED35}" type="presParOf" srcId="{5718FBCB-E2A2-4A10-B206-67BC944D1C84}" destId="{EE2634E6-BE17-4E28-AB0D-96546A0D8E5B}" srcOrd="1" destOrd="0" presId="urn:microsoft.com/office/officeart/2005/8/layout/list1"/>
    <dgm:cxn modelId="{199F5A20-D457-4E35-BC33-218A75275AD6}" type="presParOf" srcId="{BB637622-EA32-4ABF-9628-9CDB6A4693BE}" destId="{40D48628-6BF1-4EFA-BE24-9DB0C9604A7E}" srcOrd="1" destOrd="0" presId="urn:microsoft.com/office/officeart/2005/8/layout/list1"/>
    <dgm:cxn modelId="{D4E3FA9C-82D0-4181-9D6F-90CA1FACE1EC}" type="presParOf" srcId="{BB637622-EA32-4ABF-9628-9CDB6A4693BE}" destId="{E1ED8CA9-9F57-4EE9-95CF-EFA3F55EA947}" srcOrd="2" destOrd="0" presId="urn:microsoft.com/office/officeart/2005/8/layout/list1"/>
    <dgm:cxn modelId="{B1062356-48A1-462C-BFB2-6F1A2E2B1980}" type="presParOf" srcId="{BB637622-EA32-4ABF-9628-9CDB6A4693BE}" destId="{6FE29FF3-07CF-4323-9AD3-B926075B55A6}" srcOrd="3" destOrd="0" presId="urn:microsoft.com/office/officeart/2005/8/layout/list1"/>
    <dgm:cxn modelId="{EFDA1E77-F286-43FD-87F7-49B25BB6FAE8}" type="presParOf" srcId="{BB637622-EA32-4ABF-9628-9CDB6A4693BE}" destId="{D3405E1D-B4EB-4CBC-AA68-49A2580AF976}" srcOrd="4" destOrd="0" presId="urn:microsoft.com/office/officeart/2005/8/layout/list1"/>
    <dgm:cxn modelId="{8CFC1018-DEA2-4646-89B7-21D6FBE71ADA}" type="presParOf" srcId="{D3405E1D-B4EB-4CBC-AA68-49A2580AF976}" destId="{4E2C50F0-ECEF-4048-A6C8-70ED2AB425DE}" srcOrd="0" destOrd="0" presId="urn:microsoft.com/office/officeart/2005/8/layout/list1"/>
    <dgm:cxn modelId="{DE8118CF-A949-45D1-9E7A-17F9E507DD60}" type="presParOf" srcId="{D3405E1D-B4EB-4CBC-AA68-49A2580AF976}" destId="{52532C70-36AB-4172-A9C4-D50BCF88FE36}" srcOrd="1" destOrd="0" presId="urn:microsoft.com/office/officeart/2005/8/layout/list1"/>
    <dgm:cxn modelId="{49C5E586-01DA-4A96-A200-C014B6BD8F03}" type="presParOf" srcId="{BB637622-EA32-4ABF-9628-9CDB6A4693BE}" destId="{04AE156A-94A5-4C95-B8A6-72201925EDE3}" srcOrd="5" destOrd="0" presId="urn:microsoft.com/office/officeart/2005/8/layout/list1"/>
    <dgm:cxn modelId="{C1F65BAD-3E13-486D-8506-5D5DCC33E49D}" type="presParOf" srcId="{BB637622-EA32-4ABF-9628-9CDB6A4693BE}" destId="{2B3EF9DD-C6BD-4EA3-A26D-784C8A7CCBC8}" srcOrd="6" destOrd="0" presId="urn:microsoft.com/office/officeart/2005/8/layout/list1"/>
    <dgm:cxn modelId="{36368EC0-5FAC-46F9-8487-C115FBA43018}" type="presParOf" srcId="{BB637622-EA32-4ABF-9628-9CDB6A4693BE}" destId="{2BBC20CA-CB18-4DDF-8FA9-2D918B8835AE}" srcOrd="7" destOrd="0" presId="urn:microsoft.com/office/officeart/2005/8/layout/list1"/>
    <dgm:cxn modelId="{6D370E1A-02FA-4331-8A90-956B47FD971E}" type="presParOf" srcId="{BB637622-EA32-4ABF-9628-9CDB6A4693BE}" destId="{4D60401F-E3C9-4FA6-AB9C-A69CE211A0B3}" srcOrd="8" destOrd="0" presId="urn:microsoft.com/office/officeart/2005/8/layout/list1"/>
    <dgm:cxn modelId="{A727C6A9-4EED-428E-B5FE-42647A80F0DB}" type="presParOf" srcId="{4D60401F-E3C9-4FA6-AB9C-A69CE211A0B3}" destId="{3A8CA4DA-BA44-4F93-9DDA-CA67270FCBFC}" srcOrd="0" destOrd="0" presId="urn:microsoft.com/office/officeart/2005/8/layout/list1"/>
    <dgm:cxn modelId="{E308E9BA-6B7D-41A4-A834-D6C68E3062EB}" type="presParOf" srcId="{4D60401F-E3C9-4FA6-AB9C-A69CE211A0B3}" destId="{BB0F81AA-4D78-447B-9EC1-F861ED775D7B}" srcOrd="1" destOrd="0" presId="urn:microsoft.com/office/officeart/2005/8/layout/list1"/>
    <dgm:cxn modelId="{DABE07FA-9977-4543-AAAD-20806490CB38}" type="presParOf" srcId="{BB637622-EA32-4ABF-9628-9CDB6A4693BE}" destId="{6ED7EF71-C7CB-47F3-979F-A2D325A8FC30}" srcOrd="9" destOrd="0" presId="urn:microsoft.com/office/officeart/2005/8/layout/list1"/>
    <dgm:cxn modelId="{AC80072E-8470-4B4E-8E17-88B6710524E0}" type="presParOf" srcId="{BB637622-EA32-4ABF-9628-9CDB6A4693BE}" destId="{61B8E924-ECAC-4A9F-8186-0CFE147CFBDF}" srcOrd="10" destOrd="0" presId="urn:microsoft.com/office/officeart/2005/8/layout/list1"/>
    <dgm:cxn modelId="{F1CD2AE7-82EE-4E7C-A569-00A59BB8F13A}" type="presParOf" srcId="{BB637622-EA32-4ABF-9628-9CDB6A4693BE}" destId="{4409F36C-0D2D-4C40-BCDA-A5838D2011AC}" srcOrd="11" destOrd="0" presId="urn:microsoft.com/office/officeart/2005/8/layout/list1"/>
    <dgm:cxn modelId="{FA1BF6A0-59E6-420C-B42F-213B7105113C}" type="presParOf" srcId="{BB637622-EA32-4ABF-9628-9CDB6A4693BE}" destId="{604D9ED9-C7D6-4A31-8B6A-53E80F0D2233}" srcOrd="12" destOrd="0" presId="urn:microsoft.com/office/officeart/2005/8/layout/list1"/>
    <dgm:cxn modelId="{DBEC3AB6-BB51-4C9B-8E8D-AE218E76927E}" type="presParOf" srcId="{604D9ED9-C7D6-4A31-8B6A-53E80F0D2233}" destId="{F5730647-2247-4189-9037-4F3EA3CB5284}" srcOrd="0" destOrd="0" presId="urn:microsoft.com/office/officeart/2005/8/layout/list1"/>
    <dgm:cxn modelId="{189E8BA6-6103-4A49-B3A7-614209C89A01}" type="presParOf" srcId="{604D9ED9-C7D6-4A31-8B6A-53E80F0D2233}" destId="{6C9A8E50-8FD6-44B7-B4D8-13DA30D0F05D}" srcOrd="1" destOrd="0" presId="urn:microsoft.com/office/officeart/2005/8/layout/list1"/>
    <dgm:cxn modelId="{DF5D4111-A4BB-4F79-8E41-D4F7531D2C4B}" type="presParOf" srcId="{BB637622-EA32-4ABF-9628-9CDB6A4693BE}" destId="{F27AD4D7-38B7-4671-8DB9-9F69AA79167D}" srcOrd="13" destOrd="0" presId="urn:microsoft.com/office/officeart/2005/8/layout/list1"/>
    <dgm:cxn modelId="{50E23D99-0590-4CBF-8F35-ACD72CB477E2}" type="presParOf" srcId="{BB637622-EA32-4ABF-9628-9CDB6A4693BE}" destId="{53476022-EDB6-4C00-AFA1-A0E7845E256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2FA7FF-91D5-43BD-B458-1E6CB0ACD8B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B827D-7C36-4FA4-B854-C46844F4EDB5}">
      <dgm:prSet phldrT="[Текст]" custT="1"/>
      <dgm:spPr/>
      <dgm:t>
        <a:bodyPr/>
        <a:lstStyle/>
        <a:p>
          <a:r>
            <a:rPr lang="ru-RU" sz="2500" b="0" dirty="0" smtClean="0">
              <a:latin typeface="Arial Narrow" pitchFamily="34" charset="0"/>
            </a:rPr>
            <a:t>Элементы наставничества применяют не более 20-30% российских компаний</a:t>
          </a:r>
          <a:endParaRPr lang="ru-RU" sz="2500" b="0" dirty="0">
            <a:latin typeface="Arial Narrow" pitchFamily="34" charset="0"/>
          </a:endParaRPr>
        </a:p>
      </dgm:t>
    </dgm:pt>
    <dgm:pt modelId="{554B4220-9AF2-4712-AB91-77CBFC12B0BE}" type="parTrans" cxnId="{421871CC-DF76-4B23-9086-1722FEE0BA3D}">
      <dgm:prSet/>
      <dgm:spPr/>
      <dgm:t>
        <a:bodyPr/>
        <a:lstStyle/>
        <a:p>
          <a:endParaRPr lang="ru-RU"/>
        </a:p>
      </dgm:t>
    </dgm:pt>
    <dgm:pt modelId="{6F1CBCED-69F3-40BC-855E-C7DA53B17808}" type="sibTrans" cxnId="{421871CC-DF76-4B23-9086-1722FEE0BA3D}">
      <dgm:prSet/>
      <dgm:spPr/>
      <dgm:t>
        <a:bodyPr/>
        <a:lstStyle/>
        <a:p>
          <a:endParaRPr lang="ru-RU"/>
        </a:p>
      </dgm:t>
    </dgm:pt>
    <dgm:pt modelId="{75FC023A-5796-4310-81BE-4BD5C2FDB918}">
      <dgm:prSet phldrT="[Текст]" custT="1"/>
      <dgm:spPr/>
      <dgm:t>
        <a:bodyPr/>
        <a:lstStyle/>
        <a:p>
          <a:r>
            <a:rPr lang="ru-RU" sz="2500" b="0" dirty="0" smtClean="0">
              <a:latin typeface="Arial Narrow" pitchFamily="34" charset="0"/>
            </a:rPr>
            <a:t>В списке методов обучения и развития персонала наставничество занимает "почетное" 7-е место, уступая тренингам, стажировкам, ПК и пр.</a:t>
          </a:r>
        </a:p>
      </dgm:t>
    </dgm:pt>
    <dgm:pt modelId="{12327CD5-8F87-4A3B-A490-462466E4F6EC}" type="parTrans" cxnId="{583B5BB2-9986-4517-8902-92F75A69E362}">
      <dgm:prSet/>
      <dgm:spPr/>
      <dgm:t>
        <a:bodyPr/>
        <a:lstStyle/>
        <a:p>
          <a:endParaRPr lang="ru-RU"/>
        </a:p>
      </dgm:t>
    </dgm:pt>
    <dgm:pt modelId="{9269A614-673A-41F4-8A4A-6351D09E00BB}" type="sibTrans" cxnId="{583B5BB2-9986-4517-8902-92F75A69E362}">
      <dgm:prSet/>
      <dgm:spPr/>
      <dgm:t>
        <a:bodyPr/>
        <a:lstStyle/>
        <a:p>
          <a:endParaRPr lang="ru-RU"/>
        </a:p>
      </dgm:t>
    </dgm:pt>
    <dgm:pt modelId="{F07B61A9-4AED-43AE-9985-6052D51A1E26}">
      <dgm:prSet phldrT="[Текст]" custT="1"/>
      <dgm:spPr/>
      <dgm:t>
        <a:bodyPr/>
        <a:lstStyle/>
        <a:p>
          <a:r>
            <a:rPr lang="ru-RU" sz="2500" dirty="0" smtClean="0">
              <a:latin typeface="Arial Narrow" pitchFamily="34" charset="0"/>
            </a:rPr>
            <a:t>Подавляющее большинство ОО использует его только как инструмент обучения и адаптации новичков</a:t>
          </a:r>
          <a:endParaRPr lang="ru-RU" sz="2500" dirty="0">
            <a:latin typeface="Arial Narrow" pitchFamily="34" charset="0"/>
          </a:endParaRPr>
        </a:p>
      </dgm:t>
    </dgm:pt>
    <dgm:pt modelId="{92BCE27D-B0B2-44C5-9E03-E299C93977D6}" type="parTrans" cxnId="{390C5C79-F3FE-411C-8693-08AE7F9A7067}">
      <dgm:prSet/>
      <dgm:spPr/>
      <dgm:t>
        <a:bodyPr/>
        <a:lstStyle/>
        <a:p>
          <a:endParaRPr lang="ru-RU"/>
        </a:p>
      </dgm:t>
    </dgm:pt>
    <dgm:pt modelId="{7CF5B2FB-DB64-4FC7-A195-4BE7C169FFDC}" type="sibTrans" cxnId="{390C5C79-F3FE-411C-8693-08AE7F9A7067}">
      <dgm:prSet/>
      <dgm:spPr/>
      <dgm:t>
        <a:bodyPr/>
        <a:lstStyle/>
        <a:p>
          <a:endParaRPr lang="ru-RU"/>
        </a:p>
      </dgm:t>
    </dgm:pt>
    <dgm:pt modelId="{7E3CFDAF-9572-40DA-86C7-C36B45DEBCFE}">
      <dgm:prSet custT="1"/>
      <dgm:spPr/>
      <dgm:t>
        <a:bodyPr/>
        <a:lstStyle/>
        <a:p>
          <a:r>
            <a:rPr lang="ru-RU" sz="2500" dirty="0" smtClean="0">
              <a:latin typeface="Arial Narrow" pitchFamily="34" charset="0"/>
            </a:rPr>
            <a:t>Чаще всего цель наставничества: сокращение сроков введение сотрудника в должность, сокращение затрат на обучение</a:t>
          </a:r>
          <a:endParaRPr lang="ru-RU" sz="2500" dirty="0">
            <a:latin typeface="Arial Narrow" pitchFamily="34" charset="0"/>
          </a:endParaRPr>
        </a:p>
      </dgm:t>
    </dgm:pt>
    <dgm:pt modelId="{72F1A505-5CAC-4FF1-93EE-EF4B8DDB253D}" type="parTrans" cxnId="{5947A548-6157-4BE4-952B-64BA8DCEAFC4}">
      <dgm:prSet/>
      <dgm:spPr/>
      <dgm:t>
        <a:bodyPr/>
        <a:lstStyle/>
        <a:p>
          <a:endParaRPr lang="ru-RU"/>
        </a:p>
      </dgm:t>
    </dgm:pt>
    <dgm:pt modelId="{F8A20246-50F9-40EE-BC19-C346E02C0437}" type="sibTrans" cxnId="{5947A548-6157-4BE4-952B-64BA8DCEAFC4}">
      <dgm:prSet/>
      <dgm:spPr/>
      <dgm:t>
        <a:bodyPr/>
        <a:lstStyle/>
        <a:p>
          <a:endParaRPr lang="ru-RU"/>
        </a:p>
      </dgm:t>
    </dgm:pt>
    <dgm:pt modelId="{BB637622-EA32-4ABF-9628-9CDB6A4693BE}" type="pres">
      <dgm:prSet presAssocID="{6B2FA7FF-91D5-43BD-B458-1E6CB0ACD8B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18FBCB-E2A2-4A10-B206-67BC944D1C84}" type="pres">
      <dgm:prSet presAssocID="{1B2B827D-7C36-4FA4-B854-C46844F4EDB5}" presName="parentLin" presStyleCnt="0"/>
      <dgm:spPr/>
    </dgm:pt>
    <dgm:pt modelId="{78A0D8EE-7DC8-4EC3-8964-C02152D19229}" type="pres">
      <dgm:prSet presAssocID="{1B2B827D-7C36-4FA4-B854-C46844F4EDB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E2634E6-BE17-4E28-AB0D-96546A0D8E5B}" type="pres">
      <dgm:prSet presAssocID="{1B2B827D-7C36-4FA4-B854-C46844F4EDB5}" presName="parentText" presStyleLbl="node1" presStyleIdx="0" presStyleCnt="4" custScaleX="132951" custScaleY="3474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48628-6BF1-4EFA-BE24-9DB0C9604A7E}" type="pres">
      <dgm:prSet presAssocID="{1B2B827D-7C36-4FA4-B854-C46844F4EDB5}" presName="negativeSpace" presStyleCnt="0"/>
      <dgm:spPr/>
    </dgm:pt>
    <dgm:pt modelId="{E1ED8CA9-9F57-4EE9-95CF-EFA3F55EA947}" type="pres">
      <dgm:prSet presAssocID="{1B2B827D-7C36-4FA4-B854-C46844F4EDB5}" presName="childText" presStyleLbl="conFgAcc1" presStyleIdx="0" presStyleCnt="4">
        <dgm:presLayoutVars>
          <dgm:bulletEnabled val="1"/>
        </dgm:presLayoutVars>
      </dgm:prSet>
      <dgm:spPr/>
    </dgm:pt>
    <dgm:pt modelId="{6FE29FF3-07CF-4323-9AD3-B926075B55A6}" type="pres">
      <dgm:prSet presAssocID="{6F1CBCED-69F3-40BC-855E-C7DA53B17808}" presName="spaceBetweenRectangles" presStyleCnt="0"/>
      <dgm:spPr/>
    </dgm:pt>
    <dgm:pt modelId="{D3405E1D-B4EB-4CBC-AA68-49A2580AF976}" type="pres">
      <dgm:prSet presAssocID="{75FC023A-5796-4310-81BE-4BD5C2FDB918}" presName="parentLin" presStyleCnt="0"/>
      <dgm:spPr/>
    </dgm:pt>
    <dgm:pt modelId="{4E2C50F0-ECEF-4048-A6C8-70ED2AB425DE}" type="pres">
      <dgm:prSet presAssocID="{75FC023A-5796-4310-81BE-4BD5C2FDB91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2532C70-36AB-4172-A9C4-D50BCF88FE36}" type="pres">
      <dgm:prSet presAssocID="{75FC023A-5796-4310-81BE-4BD5C2FDB918}" presName="parentText" presStyleLbl="node1" presStyleIdx="1" presStyleCnt="4" custScaleX="130731" custScaleY="3972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E156A-94A5-4C95-B8A6-72201925EDE3}" type="pres">
      <dgm:prSet presAssocID="{75FC023A-5796-4310-81BE-4BD5C2FDB918}" presName="negativeSpace" presStyleCnt="0"/>
      <dgm:spPr/>
    </dgm:pt>
    <dgm:pt modelId="{2B3EF9DD-C6BD-4EA3-A26D-784C8A7CCBC8}" type="pres">
      <dgm:prSet presAssocID="{75FC023A-5796-4310-81BE-4BD5C2FDB918}" presName="childText" presStyleLbl="conFgAcc1" presStyleIdx="1" presStyleCnt="4">
        <dgm:presLayoutVars>
          <dgm:bulletEnabled val="1"/>
        </dgm:presLayoutVars>
      </dgm:prSet>
      <dgm:spPr/>
    </dgm:pt>
    <dgm:pt modelId="{2BBC20CA-CB18-4DDF-8FA9-2D918B8835AE}" type="pres">
      <dgm:prSet presAssocID="{9269A614-673A-41F4-8A4A-6351D09E00BB}" presName="spaceBetweenRectangles" presStyleCnt="0"/>
      <dgm:spPr/>
    </dgm:pt>
    <dgm:pt modelId="{4D60401F-E3C9-4FA6-AB9C-A69CE211A0B3}" type="pres">
      <dgm:prSet presAssocID="{F07B61A9-4AED-43AE-9985-6052D51A1E26}" presName="parentLin" presStyleCnt="0"/>
      <dgm:spPr/>
    </dgm:pt>
    <dgm:pt modelId="{3A8CA4DA-BA44-4F93-9DDA-CA67270FCBFC}" type="pres">
      <dgm:prSet presAssocID="{F07B61A9-4AED-43AE-9985-6052D51A1E2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B0F81AA-4D78-447B-9EC1-F861ED775D7B}" type="pres">
      <dgm:prSet presAssocID="{F07B61A9-4AED-43AE-9985-6052D51A1E26}" presName="parentText" presStyleLbl="node1" presStyleIdx="2" presStyleCnt="4" custScaleX="130196" custScaleY="372595" custLinFactNeighborX="6299" custLinFactNeighborY="84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D7EF71-C7CB-47F3-979F-A2D325A8FC30}" type="pres">
      <dgm:prSet presAssocID="{F07B61A9-4AED-43AE-9985-6052D51A1E26}" presName="negativeSpace" presStyleCnt="0"/>
      <dgm:spPr/>
    </dgm:pt>
    <dgm:pt modelId="{61B8E924-ECAC-4A9F-8186-0CFE147CFBDF}" type="pres">
      <dgm:prSet presAssocID="{F07B61A9-4AED-43AE-9985-6052D51A1E26}" presName="childText" presStyleLbl="conFgAcc1" presStyleIdx="2" presStyleCnt="4">
        <dgm:presLayoutVars>
          <dgm:bulletEnabled val="1"/>
        </dgm:presLayoutVars>
      </dgm:prSet>
      <dgm:spPr/>
    </dgm:pt>
    <dgm:pt modelId="{4409F36C-0D2D-4C40-BCDA-A5838D2011AC}" type="pres">
      <dgm:prSet presAssocID="{7CF5B2FB-DB64-4FC7-A195-4BE7C169FFDC}" presName="spaceBetweenRectangles" presStyleCnt="0"/>
      <dgm:spPr/>
    </dgm:pt>
    <dgm:pt modelId="{604D9ED9-C7D6-4A31-8B6A-53E80F0D2233}" type="pres">
      <dgm:prSet presAssocID="{7E3CFDAF-9572-40DA-86C7-C36B45DEBCFE}" presName="parentLin" presStyleCnt="0"/>
      <dgm:spPr/>
    </dgm:pt>
    <dgm:pt modelId="{F5730647-2247-4189-9037-4F3EA3CB5284}" type="pres">
      <dgm:prSet presAssocID="{7E3CFDAF-9572-40DA-86C7-C36B45DEBCF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C9A8E50-8FD6-44B7-B4D8-13DA30D0F05D}" type="pres">
      <dgm:prSet presAssocID="{7E3CFDAF-9572-40DA-86C7-C36B45DEBCFE}" presName="parentText" presStyleLbl="node1" presStyleIdx="3" presStyleCnt="4" custScaleX="131166" custScaleY="4072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AD4D7-38B7-4671-8DB9-9F69AA79167D}" type="pres">
      <dgm:prSet presAssocID="{7E3CFDAF-9572-40DA-86C7-C36B45DEBCFE}" presName="negativeSpace" presStyleCnt="0"/>
      <dgm:spPr/>
    </dgm:pt>
    <dgm:pt modelId="{53476022-EDB6-4C00-AFA1-A0E7845E2567}" type="pres">
      <dgm:prSet presAssocID="{7E3CFDAF-9572-40DA-86C7-C36B45DEBC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83B5BB2-9986-4517-8902-92F75A69E362}" srcId="{6B2FA7FF-91D5-43BD-B458-1E6CB0ACD8B6}" destId="{75FC023A-5796-4310-81BE-4BD5C2FDB918}" srcOrd="1" destOrd="0" parTransId="{12327CD5-8F87-4A3B-A490-462466E4F6EC}" sibTransId="{9269A614-673A-41F4-8A4A-6351D09E00BB}"/>
    <dgm:cxn modelId="{5947A548-6157-4BE4-952B-64BA8DCEAFC4}" srcId="{6B2FA7FF-91D5-43BD-B458-1E6CB0ACD8B6}" destId="{7E3CFDAF-9572-40DA-86C7-C36B45DEBCFE}" srcOrd="3" destOrd="0" parTransId="{72F1A505-5CAC-4FF1-93EE-EF4B8DDB253D}" sibTransId="{F8A20246-50F9-40EE-BC19-C346E02C0437}"/>
    <dgm:cxn modelId="{390C5C79-F3FE-411C-8693-08AE7F9A7067}" srcId="{6B2FA7FF-91D5-43BD-B458-1E6CB0ACD8B6}" destId="{F07B61A9-4AED-43AE-9985-6052D51A1E26}" srcOrd="2" destOrd="0" parTransId="{92BCE27D-B0B2-44C5-9E03-E299C93977D6}" sibTransId="{7CF5B2FB-DB64-4FC7-A195-4BE7C169FFDC}"/>
    <dgm:cxn modelId="{3A15BA9B-254F-41F0-8509-C65834ECFC1B}" type="presOf" srcId="{1B2B827D-7C36-4FA4-B854-C46844F4EDB5}" destId="{78A0D8EE-7DC8-4EC3-8964-C02152D19229}" srcOrd="0" destOrd="0" presId="urn:microsoft.com/office/officeart/2005/8/layout/list1"/>
    <dgm:cxn modelId="{00098CD0-521E-4404-85B1-9A8471D3E0FB}" type="presOf" srcId="{7E3CFDAF-9572-40DA-86C7-C36B45DEBCFE}" destId="{6C9A8E50-8FD6-44B7-B4D8-13DA30D0F05D}" srcOrd="1" destOrd="0" presId="urn:microsoft.com/office/officeart/2005/8/layout/list1"/>
    <dgm:cxn modelId="{421871CC-DF76-4B23-9086-1722FEE0BA3D}" srcId="{6B2FA7FF-91D5-43BD-B458-1E6CB0ACD8B6}" destId="{1B2B827D-7C36-4FA4-B854-C46844F4EDB5}" srcOrd="0" destOrd="0" parTransId="{554B4220-9AF2-4712-AB91-77CBFC12B0BE}" sibTransId="{6F1CBCED-69F3-40BC-855E-C7DA53B17808}"/>
    <dgm:cxn modelId="{8CEEE506-1148-4E92-9268-1DA05A5EA7BA}" type="presOf" srcId="{7E3CFDAF-9572-40DA-86C7-C36B45DEBCFE}" destId="{F5730647-2247-4189-9037-4F3EA3CB5284}" srcOrd="0" destOrd="0" presId="urn:microsoft.com/office/officeart/2005/8/layout/list1"/>
    <dgm:cxn modelId="{75D75711-68D2-49EA-A810-20700B8AB346}" type="presOf" srcId="{6B2FA7FF-91D5-43BD-B458-1E6CB0ACD8B6}" destId="{BB637622-EA32-4ABF-9628-9CDB6A4693BE}" srcOrd="0" destOrd="0" presId="urn:microsoft.com/office/officeart/2005/8/layout/list1"/>
    <dgm:cxn modelId="{BE5CD997-7A9F-43CE-AB64-A477FE94D9C5}" type="presOf" srcId="{75FC023A-5796-4310-81BE-4BD5C2FDB918}" destId="{4E2C50F0-ECEF-4048-A6C8-70ED2AB425DE}" srcOrd="0" destOrd="0" presId="urn:microsoft.com/office/officeart/2005/8/layout/list1"/>
    <dgm:cxn modelId="{6D87CB7B-865E-4676-BD6B-5285BC813A49}" type="presOf" srcId="{F07B61A9-4AED-43AE-9985-6052D51A1E26}" destId="{3A8CA4DA-BA44-4F93-9DDA-CA67270FCBFC}" srcOrd="0" destOrd="0" presId="urn:microsoft.com/office/officeart/2005/8/layout/list1"/>
    <dgm:cxn modelId="{B0EE35D2-8F2E-4569-A093-6ED904B5FCBE}" type="presOf" srcId="{F07B61A9-4AED-43AE-9985-6052D51A1E26}" destId="{BB0F81AA-4D78-447B-9EC1-F861ED775D7B}" srcOrd="1" destOrd="0" presId="urn:microsoft.com/office/officeart/2005/8/layout/list1"/>
    <dgm:cxn modelId="{EF591558-9B56-4DAB-8129-AB860F93BDFC}" type="presOf" srcId="{75FC023A-5796-4310-81BE-4BD5C2FDB918}" destId="{52532C70-36AB-4172-A9C4-D50BCF88FE36}" srcOrd="1" destOrd="0" presId="urn:microsoft.com/office/officeart/2005/8/layout/list1"/>
    <dgm:cxn modelId="{52213545-AB5E-45BC-9DF5-A6E7701DFA99}" type="presOf" srcId="{1B2B827D-7C36-4FA4-B854-C46844F4EDB5}" destId="{EE2634E6-BE17-4E28-AB0D-96546A0D8E5B}" srcOrd="1" destOrd="0" presId="urn:microsoft.com/office/officeart/2005/8/layout/list1"/>
    <dgm:cxn modelId="{F6D57D89-AE27-44E9-8461-DA426689A69B}" type="presParOf" srcId="{BB637622-EA32-4ABF-9628-9CDB6A4693BE}" destId="{5718FBCB-E2A2-4A10-B206-67BC944D1C84}" srcOrd="0" destOrd="0" presId="urn:microsoft.com/office/officeart/2005/8/layout/list1"/>
    <dgm:cxn modelId="{DBEDA0FB-B2B0-48AD-9CD3-48C53F2AC233}" type="presParOf" srcId="{5718FBCB-E2A2-4A10-B206-67BC944D1C84}" destId="{78A0D8EE-7DC8-4EC3-8964-C02152D19229}" srcOrd="0" destOrd="0" presId="urn:microsoft.com/office/officeart/2005/8/layout/list1"/>
    <dgm:cxn modelId="{BF9AAD0A-9759-4E09-95D8-BCBED32FA5D9}" type="presParOf" srcId="{5718FBCB-E2A2-4A10-B206-67BC944D1C84}" destId="{EE2634E6-BE17-4E28-AB0D-96546A0D8E5B}" srcOrd="1" destOrd="0" presId="urn:microsoft.com/office/officeart/2005/8/layout/list1"/>
    <dgm:cxn modelId="{36E8D5A7-45F8-40B7-989E-B056DE21F029}" type="presParOf" srcId="{BB637622-EA32-4ABF-9628-9CDB6A4693BE}" destId="{40D48628-6BF1-4EFA-BE24-9DB0C9604A7E}" srcOrd="1" destOrd="0" presId="urn:microsoft.com/office/officeart/2005/8/layout/list1"/>
    <dgm:cxn modelId="{87B43330-16D3-4C6D-B04E-D143DC58BF59}" type="presParOf" srcId="{BB637622-EA32-4ABF-9628-9CDB6A4693BE}" destId="{E1ED8CA9-9F57-4EE9-95CF-EFA3F55EA947}" srcOrd="2" destOrd="0" presId="urn:microsoft.com/office/officeart/2005/8/layout/list1"/>
    <dgm:cxn modelId="{71645B4C-D869-408E-AEBD-27B26E0B78A6}" type="presParOf" srcId="{BB637622-EA32-4ABF-9628-9CDB6A4693BE}" destId="{6FE29FF3-07CF-4323-9AD3-B926075B55A6}" srcOrd="3" destOrd="0" presId="urn:microsoft.com/office/officeart/2005/8/layout/list1"/>
    <dgm:cxn modelId="{2991CCB1-071F-4F1C-8D37-2F18EBE31118}" type="presParOf" srcId="{BB637622-EA32-4ABF-9628-9CDB6A4693BE}" destId="{D3405E1D-B4EB-4CBC-AA68-49A2580AF976}" srcOrd="4" destOrd="0" presId="urn:microsoft.com/office/officeart/2005/8/layout/list1"/>
    <dgm:cxn modelId="{5EEDB2F8-0EC8-4249-9C95-C7C959F0EED5}" type="presParOf" srcId="{D3405E1D-B4EB-4CBC-AA68-49A2580AF976}" destId="{4E2C50F0-ECEF-4048-A6C8-70ED2AB425DE}" srcOrd="0" destOrd="0" presId="urn:microsoft.com/office/officeart/2005/8/layout/list1"/>
    <dgm:cxn modelId="{DE39979A-6451-4E14-9282-CBD302FE3241}" type="presParOf" srcId="{D3405E1D-B4EB-4CBC-AA68-49A2580AF976}" destId="{52532C70-36AB-4172-A9C4-D50BCF88FE36}" srcOrd="1" destOrd="0" presId="urn:microsoft.com/office/officeart/2005/8/layout/list1"/>
    <dgm:cxn modelId="{EF25A3DD-EEEA-4F1B-AB1E-E58463F1BAD1}" type="presParOf" srcId="{BB637622-EA32-4ABF-9628-9CDB6A4693BE}" destId="{04AE156A-94A5-4C95-B8A6-72201925EDE3}" srcOrd="5" destOrd="0" presId="urn:microsoft.com/office/officeart/2005/8/layout/list1"/>
    <dgm:cxn modelId="{3EC7440D-BC64-4D40-98E2-A5C40348A2E8}" type="presParOf" srcId="{BB637622-EA32-4ABF-9628-9CDB6A4693BE}" destId="{2B3EF9DD-C6BD-4EA3-A26D-784C8A7CCBC8}" srcOrd="6" destOrd="0" presId="urn:microsoft.com/office/officeart/2005/8/layout/list1"/>
    <dgm:cxn modelId="{43040713-F059-44F6-8BA9-CE5496CE59C6}" type="presParOf" srcId="{BB637622-EA32-4ABF-9628-9CDB6A4693BE}" destId="{2BBC20CA-CB18-4DDF-8FA9-2D918B8835AE}" srcOrd="7" destOrd="0" presId="urn:microsoft.com/office/officeart/2005/8/layout/list1"/>
    <dgm:cxn modelId="{FFE09C17-5480-4A91-9E3C-4BA409CBB02B}" type="presParOf" srcId="{BB637622-EA32-4ABF-9628-9CDB6A4693BE}" destId="{4D60401F-E3C9-4FA6-AB9C-A69CE211A0B3}" srcOrd="8" destOrd="0" presId="urn:microsoft.com/office/officeart/2005/8/layout/list1"/>
    <dgm:cxn modelId="{B3631060-CE8E-4A0F-B054-B01AC4A3685F}" type="presParOf" srcId="{4D60401F-E3C9-4FA6-AB9C-A69CE211A0B3}" destId="{3A8CA4DA-BA44-4F93-9DDA-CA67270FCBFC}" srcOrd="0" destOrd="0" presId="urn:microsoft.com/office/officeart/2005/8/layout/list1"/>
    <dgm:cxn modelId="{F9C85BCF-4B6F-4762-8DDB-F427B12A9E24}" type="presParOf" srcId="{4D60401F-E3C9-4FA6-AB9C-A69CE211A0B3}" destId="{BB0F81AA-4D78-447B-9EC1-F861ED775D7B}" srcOrd="1" destOrd="0" presId="urn:microsoft.com/office/officeart/2005/8/layout/list1"/>
    <dgm:cxn modelId="{6C19BF1C-1969-4D5A-8270-1B5385744D9C}" type="presParOf" srcId="{BB637622-EA32-4ABF-9628-9CDB6A4693BE}" destId="{6ED7EF71-C7CB-47F3-979F-A2D325A8FC30}" srcOrd="9" destOrd="0" presId="urn:microsoft.com/office/officeart/2005/8/layout/list1"/>
    <dgm:cxn modelId="{1649F737-2E47-4326-BF0E-42BCD73EAECB}" type="presParOf" srcId="{BB637622-EA32-4ABF-9628-9CDB6A4693BE}" destId="{61B8E924-ECAC-4A9F-8186-0CFE147CFBDF}" srcOrd="10" destOrd="0" presId="urn:microsoft.com/office/officeart/2005/8/layout/list1"/>
    <dgm:cxn modelId="{5F9FAF83-F011-4086-A788-B662918F580A}" type="presParOf" srcId="{BB637622-EA32-4ABF-9628-9CDB6A4693BE}" destId="{4409F36C-0D2D-4C40-BCDA-A5838D2011AC}" srcOrd="11" destOrd="0" presId="urn:microsoft.com/office/officeart/2005/8/layout/list1"/>
    <dgm:cxn modelId="{3B76FCC3-B372-416F-982C-ABA3896B7131}" type="presParOf" srcId="{BB637622-EA32-4ABF-9628-9CDB6A4693BE}" destId="{604D9ED9-C7D6-4A31-8B6A-53E80F0D2233}" srcOrd="12" destOrd="0" presId="urn:microsoft.com/office/officeart/2005/8/layout/list1"/>
    <dgm:cxn modelId="{1C9BF1F9-53EB-4E8E-8D8D-611E1DEDCC79}" type="presParOf" srcId="{604D9ED9-C7D6-4A31-8B6A-53E80F0D2233}" destId="{F5730647-2247-4189-9037-4F3EA3CB5284}" srcOrd="0" destOrd="0" presId="urn:microsoft.com/office/officeart/2005/8/layout/list1"/>
    <dgm:cxn modelId="{0529C1DE-87A0-4891-9483-ECD95B496D1B}" type="presParOf" srcId="{604D9ED9-C7D6-4A31-8B6A-53E80F0D2233}" destId="{6C9A8E50-8FD6-44B7-B4D8-13DA30D0F05D}" srcOrd="1" destOrd="0" presId="urn:microsoft.com/office/officeart/2005/8/layout/list1"/>
    <dgm:cxn modelId="{B66DF376-824F-4BDA-B7B9-85CD771676D0}" type="presParOf" srcId="{BB637622-EA32-4ABF-9628-9CDB6A4693BE}" destId="{F27AD4D7-38B7-4671-8DB9-9F69AA79167D}" srcOrd="13" destOrd="0" presId="urn:microsoft.com/office/officeart/2005/8/layout/list1"/>
    <dgm:cxn modelId="{299815CD-7EC0-48BF-B1B6-4AE35FC0A2F4}" type="presParOf" srcId="{BB637622-EA32-4ABF-9628-9CDB6A4693BE}" destId="{53476022-EDB6-4C00-AFA1-A0E7845E256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B4D8DB-132D-4BA3-A4C3-CA1EECD88B2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AC0720-14B7-4F0F-8CA2-14D326DF1314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b="1" dirty="0" smtClean="0"/>
            <a:t>Наставничество</a:t>
          </a:r>
          <a:endParaRPr lang="ru-RU" b="1" dirty="0"/>
        </a:p>
      </dgm:t>
    </dgm:pt>
    <dgm:pt modelId="{50A2F43C-9793-4AD4-AE2A-417D8BB8207B}" type="parTrans" cxnId="{3BCA5534-2FFA-4D87-800E-760DAE798FD6}">
      <dgm:prSet/>
      <dgm:spPr/>
      <dgm:t>
        <a:bodyPr/>
        <a:lstStyle/>
        <a:p>
          <a:endParaRPr lang="ru-RU"/>
        </a:p>
      </dgm:t>
    </dgm:pt>
    <dgm:pt modelId="{1C6D4C71-AC9F-4570-9873-B69075F884A2}" type="sibTrans" cxnId="{3BCA5534-2FFA-4D87-800E-760DAE798FD6}">
      <dgm:prSet/>
      <dgm:spPr/>
      <dgm:t>
        <a:bodyPr/>
        <a:lstStyle/>
        <a:p>
          <a:endParaRPr lang="ru-RU"/>
        </a:p>
      </dgm:t>
    </dgm:pt>
    <dgm:pt modelId="{6763562E-CD4C-469F-BCC9-10B3051BC84A}">
      <dgm:prSet phldrT="[Текст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i="1" dirty="0" smtClean="0"/>
            <a:t>Менторство</a:t>
          </a:r>
          <a:endParaRPr lang="ru-RU" i="1" dirty="0"/>
        </a:p>
      </dgm:t>
    </dgm:pt>
    <dgm:pt modelId="{4509202A-AC47-46FB-A595-7317CCF0D89E}" type="parTrans" cxnId="{172264BE-C395-4B13-A191-7C2F228B3081}">
      <dgm:prSet/>
      <dgm:spPr/>
      <dgm:t>
        <a:bodyPr/>
        <a:lstStyle/>
        <a:p>
          <a:endParaRPr lang="ru-RU"/>
        </a:p>
      </dgm:t>
    </dgm:pt>
    <dgm:pt modelId="{93DA0CDD-3DAF-4BA1-99F5-0351B6B31545}" type="sibTrans" cxnId="{172264BE-C395-4B13-A191-7C2F228B3081}">
      <dgm:prSet/>
      <dgm:spPr/>
      <dgm:t>
        <a:bodyPr/>
        <a:lstStyle/>
        <a:p>
          <a:endParaRPr lang="ru-RU"/>
        </a:p>
      </dgm:t>
    </dgm:pt>
    <dgm:pt modelId="{084B87AA-5F4F-4849-87DB-92A56FC5EACA}">
      <dgm:prSet phldrT="[Текст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i="1" dirty="0" smtClean="0"/>
            <a:t>Баддинг</a:t>
          </a:r>
          <a:endParaRPr lang="ru-RU" i="1" dirty="0"/>
        </a:p>
      </dgm:t>
    </dgm:pt>
    <dgm:pt modelId="{344C8BE4-4896-4337-8B26-BE6FF189970C}" type="parTrans" cxnId="{20BF50CB-9DC3-49DA-8793-5215435410C5}">
      <dgm:prSet/>
      <dgm:spPr/>
      <dgm:t>
        <a:bodyPr/>
        <a:lstStyle/>
        <a:p>
          <a:endParaRPr lang="ru-RU"/>
        </a:p>
      </dgm:t>
    </dgm:pt>
    <dgm:pt modelId="{0E5C9CDB-9A75-4309-950E-BA08752529B5}" type="sibTrans" cxnId="{20BF50CB-9DC3-49DA-8793-5215435410C5}">
      <dgm:prSet/>
      <dgm:spPr/>
      <dgm:t>
        <a:bodyPr/>
        <a:lstStyle/>
        <a:p>
          <a:endParaRPr lang="ru-RU"/>
        </a:p>
      </dgm:t>
    </dgm:pt>
    <dgm:pt modelId="{88109FA9-3D8A-4446-937A-A2A3314A3F45}">
      <dgm:prSet phldrT="[Текст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i="1" dirty="0" smtClean="0"/>
            <a:t>Тююторинг</a:t>
          </a:r>
          <a:endParaRPr lang="ru-RU" i="1" dirty="0"/>
        </a:p>
      </dgm:t>
    </dgm:pt>
    <dgm:pt modelId="{6CD11349-0BCD-4944-828F-B6799C42CC6D}" type="parTrans" cxnId="{B224C21B-9B70-45B2-9BBA-632B5757EFBF}">
      <dgm:prSet/>
      <dgm:spPr/>
      <dgm:t>
        <a:bodyPr/>
        <a:lstStyle/>
        <a:p>
          <a:endParaRPr lang="ru-RU"/>
        </a:p>
      </dgm:t>
    </dgm:pt>
    <dgm:pt modelId="{F0ACB123-92B0-4887-8FA5-4361CBBAE5DF}" type="sibTrans" cxnId="{B224C21B-9B70-45B2-9BBA-632B5757EFBF}">
      <dgm:prSet/>
      <dgm:spPr/>
      <dgm:t>
        <a:bodyPr/>
        <a:lstStyle/>
        <a:p>
          <a:endParaRPr lang="ru-RU"/>
        </a:p>
      </dgm:t>
    </dgm:pt>
    <dgm:pt modelId="{6C98F96E-27B4-4B33-9E67-E603F38E5CBD}">
      <dgm:prSet phldrT="[Текст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b="0" i="1" dirty="0" smtClean="0">
              <a:solidFill>
                <a:schemeClr val="bg1"/>
              </a:solidFill>
            </a:rPr>
            <a:t>«Незримая поддержка»</a:t>
          </a:r>
          <a:endParaRPr lang="ru-RU" b="0" i="1" dirty="0">
            <a:solidFill>
              <a:schemeClr val="bg1"/>
            </a:solidFill>
          </a:endParaRPr>
        </a:p>
      </dgm:t>
    </dgm:pt>
    <dgm:pt modelId="{AC12F553-02A7-4C14-BEFD-A6316EEC3534}" type="parTrans" cxnId="{1CB24071-1E11-4567-9CF7-003034294962}">
      <dgm:prSet/>
      <dgm:spPr/>
      <dgm:t>
        <a:bodyPr/>
        <a:lstStyle/>
        <a:p>
          <a:endParaRPr lang="ru-RU"/>
        </a:p>
      </dgm:t>
    </dgm:pt>
    <dgm:pt modelId="{55BEBA63-FD75-4B8A-901D-3BC702F1A566}" type="sibTrans" cxnId="{1CB24071-1E11-4567-9CF7-003034294962}">
      <dgm:prSet/>
      <dgm:spPr/>
      <dgm:t>
        <a:bodyPr/>
        <a:lstStyle/>
        <a:p>
          <a:endParaRPr lang="ru-RU"/>
        </a:p>
      </dgm:t>
    </dgm:pt>
    <dgm:pt modelId="{56C5633F-DE69-4191-A05F-036D2A185A29}" type="pres">
      <dgm:prSet presAssocID="{5EB4D8DB-132D-4BA3-A4C3-CA1EECD88B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B89917-5B4F-40D3-8D60-844DCBE4CC41}" type="pres">
      <dgm:prSet presAssocID="{6CAC0720-14B7-4F0F-8CA2-14D326DF1314}" presName="centerShape" presStyleLbl="node0" presStyleIdx="0" presStyleCnt="1" custScaleX="113487" custScaleY="115804" custLinFactNeighborX="209" custLinFactNeighborY="0"/>
      <dgm:spPr/>
      <dgm:t>
        <a:bodyPr/>
        <a:lstStyle/>
        <a:p>
          <a:endParaRPr lang="ru-RU"/>
        </a:p>
      </dgm:t>
    </dgm:pt>
    <dgm:pt modelId="{4CFB2AB0-57FD-45FA-BA34-FBC7070D6D92}" type="pres">
      <dgm:prSet presAssocID="{6763562E-CD4C-469F-BCC9-10B3051BC84A}" presName="node" presStyleLbl="node1" presStyleIdx="0" presStyleCnt="4" custScaleX="132654" custScaleY="130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5236E-6160-444E-ADA4-92859B50FE95}" type="pres">
      <dgm:prSet presAssocID="{6763562E-CD4C-469F-BCC9-10B3051BC84A}" presName="dummy" presStyleCnt="0"/>
      <dgm:spPr/>
    </dgm:pt>
    <dgm:pt modelId="{399ED48D-6283-4596-87B1-F51E177A9736}" type="pres">
      <dgm:prSet presAssocID="{93DA0CDD-3DAF-4BA1-99F5-0351B6B31545}" presName="sibTrans" presStyleLbl="sibTrans2D1" presStyleIdx="0" presStyleCnt="4" custScaleX="111617" custScaleY="108967"/>
      <dgm:spPr/>
      <dgm:t>
        <a:bodyPr/>
        <a:lstStyle/>
        <a:p>
          <a:endParaRPr lang="ru-RU"/>
        </a:p>
      </dgm:t>
    </dgm:pt>
    <dgm:pt modelId="{A8B0BEAC-D136-45C4-9891-886D50A3B3E2}" type="pres">
      <dgm:prSet presAssocID="{084B87AA-5F4F-4849-87DB-92A56FC5EACA}" presName="node" presStyleLbl="node1" presStyleIdx="1" presStyleCnt="4" custScaleX="128694" custScaleY="134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5822F-F73B-4F7C-9D8A-794E847FABF1}" type="pres">
      <dgm:prSet presAssocID="{084B87AA-5F4F-4849-87DB-92A56FC5EACA}" presName="dummy" presStyleCnt="0"/>
      <dgm:spPr/>
    </dgm:pt>
    <dgm:pt modelId="{1A3ADA75-BA42-4718-9484-D5D2B0CC385C}" type="pres">
      <dgm:prSet presAssocID="{0E5C9CDB-9A75-4309-950E-BA08752529B5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8FE19BF-9B65-4340-BC4D-C8895B977AA2}" type="pres">
      <dgm:prSet presAssocID="{88109FA9-3D8A-4446-937A-A2A3314A3F45}" presName="node" presStyleLbl="node1" presStyleIdx="2" presStyleCnt="4" custScaleX="135466" custScaleY="1224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B7C9C-0EC5-4CCF-A6EB-96F0C9E2268E}" type="pres">
      <dgm:prSet presAssocID="{88109FA9-3D8A-4446-937A-A2A3314A3F45}" presName="dummy" presStyleCnt="0"/>
      <dgm:spPr/>
    </dgm:pt>
    <dgm:pt modelId="{2F77FE94-B71A-475A-A15C-76A617AB67DC}" type="pres">
      <dgm:prSet presAssocID="{F0ACB123-92B0-4887-8FA5-4361CBBAE5DF}" presName="sibTrans" presStyleLbl="sibTrans2D1" presStyleIdx="2" presStyleCnt="4"/>
      <dgm:spPr/>
      <dgm:t>
        <a:bodyPr/>
        <a:lstStyle/>
        <a:p>
          <a:endParaRPr lang="ru-RU"/>
        </a:p>
      </dgm:t>
    </dgm:pt>
    <dgm:pt modelId="{0AF6C584-994A-4D93-84C2-938B9A4D2B2D}" type="pres">
      <dgm:prSet presAssocID="{6C98F96E-27B4-4B33-9E67-E603F38E5CBD}" presName="node" presStyleLbl="node1" presStyleIdx="3" presStyleCnt="4" custScaleX="138958" custScaleY="134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4092D-8E88-4169-A30F-431C29045FA2}" type="pres">
      <dgm:prSet presAssocID="{6C98F96E-27B4-4B33-9E67-E603F38E5CBD}" presName="dummy" presStyleCnt="0"/>
      <dgm:spPr/>
    </dgm:pt>
    <dgm:pt modelId="{4EE6CBF8-29F2-458C-B0A1-90A1D81D3292}" type="pres">
      <dgm:prSet presAssocID="{55BEBA63-FD75-4B8A-901D-3BC702F1A566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0BF50CB-9DC3-49DA-8793-5215435410C5}" srcId="{6CAC0720-14B7-4F0F-8CA2-14D326DF1314}" destId="{084B87AA-5F4F-4849-87DB-92A56FC5EACA}" srcOrd="1" destOrd="0" parTransId="{344C8BE4-4896-4337-8B26-BE6FF189970C}" sibTransId="{0E5C9CDB-9A75-4309-950E-BA08752529B5}"/>
    <dgm:cxn modelId="{1CB24071-1E11-4567-9CF7-003034294962}" srcId="{6CAC0720-14B7-4F0F-8CA2-14D326DF1314}" destId="{6C98F96E-27B4-4B33-9E67-E603F38E5CBD}" srcOrd="3" destOrd="0" parTransId="{AC12F553-02A7-4C14-BEFD-A6316EEC3534}" sibTransId="{55BEBA63-FD75-4B8A-901D-3BC702F1A566}"/>
    <dgm:cxn modelId="{822A7745-8DBE-40F8-A2D4-99C7C0E6C901}" type="presOf" srcId="{88109FA9-3D8A-4446-937A-A2A3314A3F45}" destId="{E8FE19BF-9B65-4340-BC4D-C8895B977AA2}" srcOrd="0" destOrd="0" presId="urn:microsoft.com/office/officeart/2005/8/layout/radial6"/>
    <dgm:cxn modelId="{FE851F99-A9A5-4848-A63A-6A6452F04320}" type="presOf" srcId="{5EB4D8DB-132D-4BA3-A4C3-CA1EECD88B29}" destId="{56C5633F-DE69-4191-A05F-036D2A185A29}" srcOrd="0" destOrd="0" presId="urn:microsoft.com/office/officeart/2005/8/layout/radial6"/>
    <dgm:cxn modelId="{172264BE-C395-4B13-A191-7C2F228B3081}" srcId="{6CAC0720-14B7-4F0F-8CA2-14D326DF1314}" destId="{6763562E-CD4C-469F-BCC9-10B3051BC84A}" srcOrd="0" destOrd="0" parTransId="{4509202A-AC47-46FB-A595-7317CCF0D89E}" sibTransId="{93DA0CDD-3DAF-4BA1-99F5-0351B6B31545}"/>
    <dgm:cxn modelId="{37360C76-6714-4644-9F4F-83004F225234}" type="presOf" srcId="{55BEBA63-FD75-4B8A-901D-3BC702F1A566}" destId="{4EE6CBF8-29F2-458C-B0A1-90A1D81D3292}" srcOrd="0" destOrd="0" presId="urn:microsoft.com/office/officeart/2005/8/layout/radial6"/>
    <dgm:cxn modelId="{B224C21B-9B70-45B2-9BBA-632B5757EFBF}" srcId="{6CAC0720-14B7-4F0F-8CA2-14D326DF1314}" destId="{88109FA9-3D8A-4446-937A-A2A3314A3F45}" srcOrd="2" destOrd="0" parTransId="{6CD11349-0BCD-4944-828F-B6799C42CC6D}" sibTransId="{F0ACB123-92B0-4887-8FA5-4361CBBAE5DF}"/>
    <dgm:cxn modelId="{85E6F41D-03A5-4888-91AA-F0E0E4C4E036}" type="presOf" srcId="{6CAC0720-14B7-4F0F-8CA2-14D326DF1314}" destId="{CBB89917-5B4F-40D3-8D60-844DCBE4CC41}" srcOrd="0" destOrd="0" presId="urn:microsoft.com/office/officeart/2005/8/layout/radial6"/>
    <dgm:cxn modelId="{FD28E495-2C17-4361-8EB9-B879CB171CF6}" type="presOf" srcId="{6C98F96E-27B4-4B33-9E67-E603F38E5CBD}" destId="{0AF6C584-994A-4D93-84C2-938B9A4D2B2D}" srcOrd="0" destOrd="0" presId="urn:microsoft.com/office/officeart/2005/8/layout/radial6"/>
    <dgm:cxn modelId="{7A979B9E-F1C7-47AD-8349-A83887A32058}" type="presOf" srcId="{0E5C9CDB-9A75-4309-950E-BA08752529B5}" destId="{1A3ADA75-BA42-4718-9484-D5D2B0CC385C}" srcOrd="0" destOrd="0" presId="urn:microsoft.com/office/officeart/2005/8/layout/radial6"/>
    <dgm:cxn modelId="{940AA426-13B1-490C-81A5-BD0155CAB97F}" type="presOf" srcId="{93DA0CDD-3DAF-4BA1-99F5-0351B6B31545}" destId="{399ED48D-6283-4596-87B1-F51E177A9736}" srcOrd="0" destOrd="0" presId="urn:microsoft.com/office/officeart/2005/8/layout/radial6"/>
    <dgm:cxn modelId="{3BCA5534-2FFA-4D87-800E-760DAE798FD6}" srcId="{5EB4D8DB-132D-4BA3-A4C3-CA1EECD88B29}" destId="{6CAC0720-14B7-4F0F-8CA2-14D326DF1314}" srcOrd="0" destOrd="0" parTransId="{50A2F43C-9793-4AD4-AE2A-417D8BB8207B}" sibTransId="{1C6D4C71-AC9F-4570-9873-B69075F884A2}"/>
    <dgm:cxn modelId="{A1C398AA-9756-4B80-8E37-A018D43D4D3B}" type="presOf" srcId="{F0ACB123-92B0-4887-8FA5-4361CBBAE5DF}" destId="{2F77FE94-B71A-475A-A15C-76A617AB67DC}" srcOrd="0" destOrd="0" presId="urn:microsoft.com/office/officeart/2005/8/layout/radial6"/>
    <dgm:cxn modelId="{99F489FD-D3F4-4FBA-AAD6-9D31292A6DD6}" type="presOf" srcId="{084B87AA-5F4F-4849-87DB-92A56FC5EACA}" destId="{A8B0BEAC-D136-45C4-9891-886D50A3B3E2}" srcOrd="0" destOrd="0" presId="urn:microsoft.com/office/officeart/2005/8/layout/radial6"/>
    <dgm:cxn modelId="{6165A8E7-C645-40F7-B802-CA4A4AD838D3}" type="presOf" srcId="{6763562E-CD4C-469F-BCC9-10B3051BC84A}" destId="{4CFB2AB0-57FD-45FA-BA34-FBC7070D6D92}" srcOrd="0" destOrd="0" presId="urn:microsoft.com/office/officeart/2005/8/layout/radial6"/>
    <dgm:cxn modelId="{553317A4-573A-40F6-AD95-D800725834DF}" type="presParOf" srcId="{56C5633F-DE69-4191-A05F-036D2A185A29}" destId="{CBB89917-5B4F-40D3-8D60-844DCBE4CC41}" srcOrd="0" destOrd="0" presId="urn:microsoft.com/office/officeart/2005/8/layout/radial6"/>
    <dgm:cxn modelId="{42AEA547-85A4-48F4-B998-F710B2D93C46}" type="presParOf" srcId="{56C5633F-DE69-4191-A05F-036D2A185A29}" destId="{4CFB2AB0-57FD-45FA-BA34-FBC7070D6D92}" srcOrd="1" destOrd="0" presId="urn:microsoft.com/office/officeart/2005/8/layout/radial6"/>
    <dgm:cxn modelId="{570F6C38-982C-4F6C-869C-9DED10302793}" type="presParOf" srcId="{56C5633F-DE69-4191-A05F-036D2A185A29}" destId="{F335236E-6160-444E-ADA4-92859B50FE95}" srcOrd="2" destOrd="0" presId="urn:microsoft.com/office/officeart/2005/8/layout/radial6"/>
    <dgm:cxn modelId="{8250DA36-1479-4014-A4F3-3985EADAEDC5}" type="presParOf" srcId="{56C5633F-DE69-4191-A05F-036D2A185A29}" destId="{399ED48D-6283-4596-87B1-F51E177A9736}" srcOrd="3" destOrd="0" presId="urn:microsoft.com/office/officeart/2005/8/layout/radial6"/>
    <dgm:cxn modelId="{A7D66F08-EA03-4F23-9E23-436BC77A8124}" type="presParOf" srcId="{56C5633F-DE69-4191-A05F-036D2A185A29}" destId="{A8B0BEAC-D136-45C4-9891-886D50A3B3E2}" srcOrd="4" destOrd="0" presId="urn:microsoft.com/office/officeart/2005/8/layout/radial6"/>
    <dgm:cxn modelId="{B875CFF1-6FAB-4F4D-9BB7-0210F0916B55}" type="presParOf" srcId="{56C5633F-DE69-4191-A05F-036D2A185A29}" destId="{0F45822F-F73B-4F7C-9D8A-794E847FABF1}" srcOrd="5" destOrd="0" presId="urn:microsoft.com/office/officeart/2005/8/layout/radial6"/>
    <dgm:cxn modelId="{7EE37E3D-6651-4559-9476-A71ECC2AE6F6}" type="presParOf" srcId="{56C5633F-DE69-4191-A05F-036D2A185A29}" destId="{1A3ADA75-BA42-4718-9484-D5D2B0CC385C}" srcOrd="6" destOrd="0" presId="urn:microsoft.com/office/officeart/2005/8/layout/radial6"/>
    <dgm:cxn modelId="{13852512-C161-4C8A-83E8-51AEE5C204AB}" type="presParOf" srcId="{56C5633F-DE69-4191-A05F-036D2A185A29}" destId="{E8FE19BF-9B65-4340-BC4D-C8895B977AA2}" srcOrd="7" destOrd="0" presId="urn:microsoft.com/office/officeart/2005/8/layout/radial6"/>
    <dgm:cxn modelId="{C6BEED12-5C85-49BC-8DFA-30A88C6E7A3C}" type="presParOf" srcId="{56C5633F-DE69-4191-A05F-036D2A185A29}" destId="{393B7C9C-0EC5-4CCF-A6EB-96F0C9E2268E}" srcOrd="8" destOrd="0" presId="urn:microsoft.com/office/officeart/2005/8/layout/radial6"/>
    <dgm:cxn modelId="{5ED3E077-A027-4784-9689-8E30B190DC79}" type="presParOf" srcId="{56C5633F-DE69-4191-A05F-036D2A185A29}" destId="{2F77FE94-B71A-475A-A15C-76A617AB67DC}" srcOrd="9" destOrd="0" presId="urn:microsoft.com/office/officeart/2005/8/layout/radial6"/>
    <dgm:cxn modelId="{2032A0B1-2164-4022-B017-540DF8A07103}" type="presParOf" srcId="{56C5633F-DE69-4191-A05F-036D2A185A29}" destId="{0AF6C584-994A-4D93-84C2-938B9A4D2B2D}" srcOrd="10" destOrd="0" presId="urn:microsoft.com/office/officeart/2005/8/layout/radial6"/>
    <dgm:cxn modelId="{5EF2FE92-B7C1-46F3-8577-F0A779DBECB7}" type="presParOf" srcId="{56C5633F-DE69-4191-A05F-036D2A185A29}" destId="{BA54092D-8E88-4169-A30F-431C29045FA2}" srcOrd="11" destOrd="0" presId="urn:microsoft.com/office/officeart/2005/8/layout/radial6"/>
    <dgm:cxn modelId="{854FBD34-9C39-486F-8E1C-876D930EE87F}" type="presParOf" srcId="{56C5633F-DE69-4191-A05F-036D2A185A29}" destId="{4EE6CBF8-29F2-458C-B0A1-90A1D81D329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58964F-DAF6-411D-9C1B-85A5E5BE27FF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E39448-4C05-43F1-A87C-628C1A500AAC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февраль – декабрь, 2021</a:t>
          </a:r>
        </a:p>
      </dgm:t>
    </dgm:pt>
    <dgm:pt modelId="{8F64280D-617D-45A4-8126-D89187865D26}" type="parTrans" cxnId="{6B5C0399-0562-4B1E-A803-5F7CA8768A11}">
      <dgm:prSet/>
      <dgm:spPr/>
      <dgm:t>
        <a:bodyPr/>
        <a:lstStyle/>
        <a:p>
          <a:endParaRPr lang="ru-RU"/>
        </a:p>
      </dgm:t>
    </dgm:pt>
    <dgm:pt modelId="{CF23113C-C1AC-4050-B8A7-8C153A8B739D}" type="sibTrans" cxnId="{6B5C0399-0562-4B1E-A803-5F7CA8768A11}">
      <dgm:prSet/>
      <dgm:spPr/>
      <dgm:t>
        <a:bodyPr/>
        <a:lstStyle/>
        <a:p>
          <a:endParaRPr lang="ru-RU"/>
        </a:p>
      </dgm:t>
    </dgm:pt>
    <dgm:pt modelId="{14E401D7-AE09-467E-863B-8C7AE7076C98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руководители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03933FE8-B1DE-4919-9E62-88B991969AE5}" type="parTrans" cxnId="{E007C50C-14E4-4560-970B-ADF65B784DAF}">
      <dgm:prSet/>
      <dgm:spPr/>
      <dgm:t>
        <a:bodyPr/>
        <a:lstStyle/>
        <a:p>
          <a:endParaRPr lang="ru-RU"/>
        </a:p>
      </dgm:t>
    </dgm:pt>
    <dgm:pt modelId="{F3139618-D176-4862-8387-22054F5A210D}" type="sibTrans" cxnId="{E007C50C-14E4-4560-970B-ADF65B784DAF}">
      <dgm:prSet/>
      <dgm:spPr/>
      <dgm:t>
        <a:bodyPr/>
        <a:lstStyle/>
        <a:p>
          <a:endParaRPr lang="ru-RU"/>
        </a:p>
      </dgm:t>
    </dgm:pt>
    <dgm:pt modelId="{5057B400-D624-4E0D-B5D8-5D0C9024EDB9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управленческие команды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96C0ECEE-0D89-45A9-9321-9F833333284F}" type="parTrans" cxnId="{48B555E5-673F-4CCB-8BA7-C46195331560}">
      <dgm:prSet/>
      <dgm:spPr/>
      <dgm:t>
        <a:bodyPr/>
        <a:lstStyle/>
        <a:p>
          <a:endParaRPr lang="ru-RU"/>
        </a:p>
      </dgm:t>
    </dgm:pt>
    <dgm:pt modelId="{50F8CA7E-0F41-4D09-B0B6-85FDDBAACF9D}" type="sibTrans" cxnId="{48B555E5-673F-4CCB-8BA7-C46195331560}">
      <dgm:prSet/>
      <dgm:spPr/>
      <dgm:t>
        <a:bodyPr/>
        <a:lstStyle/>
        <a:p>
          <a:endParaRPr lang="ru-RU"/>
        </a:p>
      </dgm:t>
    </dgm:pt>
    <dgm:pt modelId="{8F5ECCFD-6475-4449-86A2-40EEF8812CE0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72 часа</a:t>
          </a:r>
          <a:endParaRPr lang="ru-RU" sz="20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4AC6C75-DDC3-4C02-ADED-40873B6A8BBB}" type="parTrans" cxnId="{78EEB722-A35D-4EB7-B951-DB0BAC726024}">
      <dgm:prSet/>
      <dgm:spPr/>
      <dgm:t>
        <a:bodyPr/>
        <a:lstStyle/>
        <a:p>
          <a:endParaRPr lang="ru-RU"/>
        </a:p>
      </dgm:t>
    </dgm:pt>
    <dgm:pt modelId="{EC4E4F02-F09C-4DBC-8A0C-1FAA12E05C37}" type="sibTrans" cxnId="{78EEB722-A35D-4EB7-B951-DB0BAC726024}">
      <dgm:prSet/>
      <dgm:spPr/>
      <dgm:t>
        <a:bodyPr/>
        <a:lstStyle/>
        <a:p>
          <a:endParaRPr lang="ru-RU"/>
        </a:p>
      </dgm:t>
    </dgm:pt>
    <dgm:pt modelId="{34C787AD-A50F-4639-A937-5749FF741C84}">
      <dgm:prSet phldrT="[Текст]" custT="1"/>
      <dgm:spPr/>
      <dgm:t>
        <a:bodyPr/>
        <a:lstStyle/>
        <a:p>
          <a:r>
            <a:rPr lang="ru-RU" sz="12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КОМПЕТЕНЦИИ</a:t>
          </a:r>
          <a:r>
            <a:rPr lang="en-US" sz="12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:</a:t>
          </a:r>
          <a:endParaRPr lang="ru-RU" sz="1200" b="1" u="sng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057439DD-91B9-449B-87D8-4CEC3CC58004}" type="parTrans" cxnId="{5F5FBECF-11AC-4278-82B8-4F4CE5910A40}">
      <dgm:prSet/>
      <dgm:spPr/>
      <dgm:t>
        <a:bodyPr/>
        <a:lstStyle/>
        <a:p>
          <a:endParaRPr lang="ru-RU"/>
        </a:p>
      </dgm:t>
    </dgm:pt>
    <dgm:pt modelId="{1B2DDE2F-3EB6-434D-9BE8-BD0745B39E1D}" type="sibTrans" cxnId="{5F5FBECF-11AC-4278-82B8-4F4CE5910A40}">
      <dgm:prSet/>
      <dgm:spPr/>
      <dgm:t>
        <a:bodyPr/>
        <a:lstStyle/>
        <a:p>
          <a:endParaRPr lang="ru-RU"/>
        </a:p>
      </dgm:t>
    </dgm:pt>
    <dgm:pt modelId="{0747B4E3-338B-4534-95E4-8D93FC8CC423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ДОТиЭО</a:t>
          </a:r>
          <a:endParaRPr lang="ru-RU" sz="20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66451AA-7118-41D3-924D-C660D361D46C}" type="parTrans" cxnId="{2A7AC315-0DFB-487C-B179-C92D58BF51BB}">
      <dgm:prSet/>
      <dgm:spPr/>
      <dgm:t>
        <a:bodyPr/>
        <a:lstStyle/>
        <a:p>
          <a:endParaRPr lang="ru-RU"/>
        </a:p>
      </dgm:t>
    </dgm:pt>
    <dgm:pt modelId="{2B9BF94F-1380-4128-AD27-7B5C04AC07D4}" type="sibTrans" cxnId="{2A7AC315-0DFB-487C-B179-C92D58BF51BB}">
      <dgm:prSet/>
      <dgm:spPr/>
      <dgm:t>
        <a:bodyPr/>
        <a:lstStyle/>
        <a:p>
          <a:endParaRPr lang="ru-RU"/>
        </a:p>
      </dgm:t>
    </dgm:pt>
    <dgm:pt modelId="{9CADC1D3-5F1B-49A7-8E65-737C6D2173CB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очно-заочная форма обучения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B2921E5A-10AF-4D1C-A746-730406671CA1}" type="parTrans" cxnId="{54B2A5DC-2AC8-4976-B931-ECB0A7CF86AC}">
      <dgm:prSet/>
      <dgm:spPr/>
      <dgm:t>
        <a:bodyPr/>
        <a:lstStyle/>
        <a:p>
          <a:endParaRPr lang="ru-RU"/>
        </a:p>
      </dgm:t>
    </dgm:pt>
    <dgm:pt modelId="{06C12F12-49B5-4173-B9C3-672257801999}" type="sibTrans" cxnId="{54B2A5DC-2AC8-4976-B931-ECB0A7CF86AC}">
      <dgm:prSet/>
      <dgm:spPr/>
      <dgm:t>
        <a:bodyPr/>
        <a:lstStyle/>
        <a:p>
          <a:endParaRPr lang="ru-RU"/>
        </a:p>
      </dgm:t>
    </dgm:pt>
    <dgm:pt modelId="{55C35DF5-FA81-4E4C-B4D4-AE6BE7A4D492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кадровый резерв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C23A9440-2B61-493B-B833-E2D798D17493}" type="parTrans" cxnId="{73A4C736-A5BC-48C7-BF03-4243659CBA59}">
      <dgm:prSet/>
      <dgm:spPr/>
      <dgm:t>
        <a:bodyPr/>
        <a:lstStyle/>
        <a:p>
          <a:endParaRPr lang="ru-RU"/>
        </a:p>
      </dgm:t>
    </dgm:pt>
    <dgm:pt modelId="{554F4B5E-EF61-4A0A-9865-5DE39E2D3C44}" type="sibTrans" cxnId="{73A4C736-A5BC-48C7-BF03-4243659CBA59}">
      <dgm:prSet/>
      <dgm:spPr/>
      <dgm:t>
        <a:bodyPr/>
        <a:lstStyle/>
        <a:p>
          <a:endParaRPr lang="ru-RU"/>
        </a:p>
      </dgm:t>
    </dgm:pt>
    <dgm:pt modelId="{771CC246-AF76-4677-98DA-CB323EAAB831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общепрофессиональные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85D6CDB4-DC03-4393-B31B-9259BACCDC56}" type="parTrans" cxnId="{02496F6F-ECCA-4A97-84BE-7DD76A562371}">
      <dgm:prSet/>
      <dgm:spPr/>
      <dgm:t>
        <a:bodyPr/>
        <a:lstStyle/>
        <a:p>
          <a:endParaRPr lang="ru-RU"/>
        </a:p>
      </dgm:t>
    </dgm:pt>
    <dgm:pt modelId="{090EFDA2-B6A5-4200-A872-4BE79863F769}" type="sibTrans" cxnId="{02496F6F-ECCA-4A97-84BE-7DD76A562371}">
      <dgm:prSet/>
      <dgm:spPr/>
      <dgm:t>
        <a:bodyPr/>
        <a:lstStyle/>
        <a:p>
          <a:endParaRPr lang="ru-RU"/>
        </a:p>
      </dgm:t>
    </dgm:pt>
    <dgm:pt modelId="{E519556B-FBD0-4AF9-A254-A321085F191F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профессиональные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7ADBB5D8-76C1-4D94-A117-F86F84E96EAA}" type="parTrans" cxnId="{8646C3BE-E610-4BDD-AB55-BED06E8D5D8F}">
      <dgm:prSet/>
      <dgm:spPr/>
      <dgm:t>
        <a:bodyPr/>
        <a:lstStyle/>
        <a:p>
          <a:endParaRPr lang="ru-RU"/>
        </a:p>
      </dgm:t>
    </dgm:pt>
    <dgm:pt modelId="{6C164744-60E7-4685-9ED3-3F316C9968E7}" type="sibTrans" cxnId="{8646C3BE-E610-4BDD-AB55-BED06E8D5D8F}">
      <dgm:prSet/>
      <dgm:spPr/>
      <dgm:t>
        <a:bodyPr/>
        <a:lstStyle/>
        <a:p>
          <a:endParaRPr lang="ru-RU"/>
        </a:p>
      </dgm:t>
    </dgm:pt>
    <dgm:pt modelId="{B23AFA89-B2F9-442A-A573-1A5129AA1C14}">
      <dgm:prSet phldrT="[Текст]" custT="1"/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общекультурные</a:t>
          </a:r>
          <a:endParaRPr lang="ru-RU" sz="15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FD28E340-F97A-4AE5-AF46-30B475BDB6D4}" type="parTrans" cxnId="{9E3AE258-25A5-477B-9360-C18C043F26CE}">
      <dgm:prSet/>
      <dgm:spPr/>
      <dgm:t>
        <a:bodyPr/>
        <a:lstStyle/>
        <a:p>
          <a:endParaRPr lang="ru-RU"/>
        </a:p>
      </dgm:t>
    </dgm:pt>
    <dgm:pt modelId="{2612CD39-109D-4105-B373-91BBC8889FE1}" type="sibTrans" cxnId="{9E3AE258-25A5-477B-9360-C18C043F26CE}">
      <dgm:prSet/>
      <dgm:spPr/>
      <dgm:t>
        <a:bodyPr/>
        <a:lstStyle/>
        <a:p>
          <a:endParaRPr lang="ru-RU"/>
        </a:p>
      </dgm:t>
    </dgm:pt>
    <dgm:pt modelId="{FC6B39D9-9A06-4EAB-BF89-B02C19F32D7E}" type="pres">
      <dgm:prSet presAssocID="{4558964F-DAF6-411D-9C1B-85A5E5BE27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0BE946-F4B0-4DA5-BEEA-4FBE8350AD03}" type="pres">
      <dgm:prSet presAssocID="{4558964F-DAF6-411D-9C1B-85A5E5BE27FF}" presName="tSp" presStyleCnt="0"/>
      <dgm:spPr/>
    </dgm:pt>
    <dgm:pt modelId="{D7DE28A8-D3D8-4EC0-BDCA-DA30301A6D98}" type="pres">
      <dgm:prSet presAssocID="{4558964F-DAF6-411D-9C1B-85A5E5BE27FF}" presName="bSp" presStyleCnt="0"/>
      <dgm:spPr/>
    </dgm:pt>
    <dgm:pt modelId="{36B97DF9-A30C-414D-85CF-EE42D5976BE1}" type="pres">
      <dgm:prSet presAssocID="{4558964F-DAF6-411D-9C1B-85A5E5BE27FF}" presName="process" presStyleCnt="0"/>
      <dgm:spPr/>
    </dgm:pt>
    <dgm:pt modelId="{E6939A46-D7B7-475E-A479-D72A87D1514E}" type="pres">
      <dgm:prSet presAssocID="{85E39448-4C05-43F1-A87C-628C1A500AAC}" presName="composite1" presStyleCnt="0"/>
      <dgm:spPr/>
    </dgm:pt>
    <dgm:pt modelId="{45FF3783-34F3-4A3C-8DD8-D1BA1ED14BAE}" type="pres">
      <dgm:prSet presAssocID="{85E39448-4C05-43F1-A87C-628C1A500AAC}" presName="dummyNode1" presStyleLbl="node1" presStyleIdx="0" presStyleCnt="3"/>
      <dgm:spPr/>
    </dgm:pt>
    <dgm:pt modelId="{FE704E4F-D07D-4247-A986-B2B2B4E09B5E}" type="pres">
      <dgm:prSet presAssocID="{85E39448-4C05-43F1-A87C-628C1A500AAC}" presName="childNode1" presStyleLbl="bgAcc1" presStyleIdx="0" presStyleCnt="3" custScaleX="120283" custScaleY="118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C1761-8B8B-4220-9438-FFC46299C122}" type="pres">
      <dgm:prSet presAssocID="{85E39448-4C05-43F1-A87C-628C1A500AA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9DF6A0-38CD-481F-BDC2-DE256C296E91}" type="pres">
      <dgm:prSet presAssocID="{85E39448-4C05-43F1-A87C-628C1A500AAC}" presName="parentNode1" presStyleLbl="node1" presStyleIdx="0" presStyleCnt="3" custScaleX="109032" custScaleY="113883" custLinFactNeighborY="281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2D017-C1F8-44E9-89CB-C6CBB777A902}" type="pres">
      <dgm:prSet presAssocID="{85E39448-4C05-43F1-A87C-628C1A500AAC}" presName="connSite1" presStyleCnt="0"/>
      <dgm:spPr/>
    </dgm:pt>
    <dgm:pt modelId="{05B23D69-03D9-4B0C-BC30-0D3671271DE6}" type="pres">
      <dgm:prSet presAssocID="{CF23113C-C1AC-4050-B8A7-8C153A8B739D}" presName="Name9" presStyleLbl="sibTrans2D1" presStyleIdx="0" presStyleCnt="2"/>
      <dgm:spPr/>
      <dgm:t>
        <a:bodyPr/>
        <a:lstStyle/>
        <a:p>
          <a:endParaRPr lang="ru-RU"/>
        </a:p>
      </dgm:t>
    </dgm:pt>
    <dgm:pt modelId="{A5BE9B9B-7682-4A79-8071-953668DCE114}" type="pres">
      <dgm:prSet presAssocID="{8F5ECCFD-6475-4449-86A2-40EEF8812CE0}" presName="composite2" presStyleCnt="0"/>
      <dgm:spPr/>
    </dgm:pt>
    <dgm:pt modelId="{F4286D4A-A594-49C6-81BB-5E836B8F1096}" type="pres">
      <dgm:prSet presAssocID="{8F5ECCFD-6475-4449-86A2-40EEF8812CE0}" presName="dummyNode2" presStyleLbl="node1" presStyleIdx="0" presStyleCnt="3"/>
      <dgm:spPr/>
    </dgm:pt>
    <dgm:pt modelId="{451092C9-E1F2-4B1B-9EC6-ED42130F6AAC}" type="pres">
      <dgm:prSet presAssocID="{8F5ECCFD-6475-4449-86A2-40EEF8812CE0}" presName="childNode2" presStyleLbl="bgAcc1" presStyleIdx="1" presStyleCnt="3" custScaleX="175129" custScaleY="143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B7178-866D-4F40-81C1-5EA70AA7C5AA}" type="pres">
      <dgm:prSet presAssocID="{8F5ECCFD-6475-4449-86A2-40EEF8812CE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5B4AE8-F6CF-447B-BB9E-FE61834F966F}" type="pres">
      <dgm:prSet presAssocID="{8F5ECCFD-6475-4449-86A2-40EEF8812CE0}" presName="parentNode2" presStyleLbl="node1" presStyleIdx="1" presStyleCnt="3" custLinFactNeighborY="-183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72421-94FC-4DB1-A0C2-F8387812FFCB}" type="pres">
      <dgm:prSet presAssocID="{8F5ECCFD-6475-4449-86A2-40EEF8812CE0}" presName="connSite2" presStyleCnt="0"/>
      <dgm:spPr/>
    </dgm:pt>
    <dgm:pt modelId="{F71B2576-77BE-43C1-8AB9-9C45C62A2B29}" type="pres">
      <dgm:prSet presAssocID="{EC4E4F02-F09C-4DBC-8A0C-1FAA12E05C37}" presName="Name18" presStyleLbl="sibTrans2D1" presStyleIdx="1" presStyleCnt="2"/>
      <dgm:spPr/>
      <dgm:t>
        <a:bodyPr/>
        <a:lstStyle/>
        <a:p>
          <a:endParaRPr lang="ru-RU"/>
        </a:p>
      </dgm:t>
    </dgm:pt>
    <dgm:pt modelId="{B224C1C5-3797-4A37-B14B-2B0D68363E03}" type="pres">
      <dgm:prSet presAssocID="{0747B4E3-338B-4534-95E4-8D93FC8CC423}" presName="composite1" presStyleCnt="0"/>
      <dgm:spPr/>
    </dgm:pt>
    <dgm:pt modelId="{D9365127-E78A-415C-BB92-B2BD9DF708D1}" type="pres">
      <dgm:prSet presAssocID="{0747B4E3-338B-4534-95E4-8D93FC8CC423}" presName="dummyNode1" presStyleLbl="node1" presStyleIdx="1" presStyleCnt="3"/>
      <dgm:spPr/>
    </dgm:pt>
    <dgm:pt modelId="{79D187F5-5D8D-4291-BF7D-F42BF84D0042}" type="pres">
      <dgm:prSet presAssocID="{0747B4E3-338B-4534-95E4-8D93FC8CC423}" presName="childNode1" presStyleLbl="bgAcc1" presStyleIdx="2" presStyleCnt="3" custScaleX="102036" custScaleY="112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1DDDB-CD10-4D24-AA9B-C362DB5BA3A3}" type="pres">
      <dgm:prSet presAssocID="{0747B4E3-338B-4534-95E4-8D93FC8CC423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0F728-5C09-42C8-9920-2768F301399D}" type="pres">
      <dgm:prSet presAssocID="{0747B4E3-338B-4534-95E4-8D93FC8CC423}" presName="parentNode1" presStyleLbl="node1" presStyleIdx="2" presStyleCnt="3" custLinFactNeighborX="-10210" custLinFactNeighborY="264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6D659-176C-428B-8785-35D8C6ABC4AB}" type="pres">
      <dgm:prSet presAssocID="{0747B4E3-338B-4534-95E4-8D93FC8CC423}" presName="connSite1" presStyleCnt="0"/>
      <dgm:spPr/>
    </dgm:pt>
  </dgm:ptLst>
  <dgm:cxnLst>
    <dgm:cxn modelId="{C844517B-4C34-4319-9B97-92C9DFAD9548}" type="presOf" srcId="{14E401D7-AE09-467E-863B-8C7AE7076C98}" destId="{FE704E4F-D07D-4247-A986-B2B2B4E09B5E}" srcOrd="0" destOrd="0" presId="urn:microsoft.com/office/officeart/2005/8/layout/hProcess4"/>
    <dgm:cxn modelId="{52C11DF1-0310-4655-89BC-2009B2F9C794}" type="presOf" srcId="{5057B400-D624-4E0D-B5D8-5D0C9024EDB9}" destId="{FE704E4F-D07D-4247-A986-B2B2B4E09B5E}" srcOrd="0" destOrd="1" presId="urn:microsoft.com/office/officeart/2005/8/layout/hProcess4"/>
    <dgm:cxn modelId="{BEF89A0B-E1F8-4D4F-8EDE-64F253D6306D}" type="presOf" srcId="{CF23113C-C1AC-4050-B8A7-8C153A8B739D}" destId="{05B23D69-03D9-4B0C-BC30-0D3671271DE6}" srcOrd="0" destOrd="0" presId="urn:microsoft.com/office/officeart/2005/8/layout/hProcess4"/>
    <dgm:cxn modelId="{73A4C736-A5BC-48C7-BF03-4243659CBA59}" srcId="{85E39448-4C05-43F1-A87C-628C1A500AAC}" destId="{55C35DF5-FA81-4E4C-B4D4-AE6BE7A4D492}" srcOrd="2" destOrd="0" parTransId="{C23A9440-2B61-493B-B833-E2D798D17493}" sibTransId="{554F4B5E-EF61-4A0A-9865-5DE39E2D3C44}"/>
    <dgm:cxn modelId="{54B2A5DC-2AC8-4976-B931-ECB0A7CF86AC}" srcId="{0747B4E3-338B-4534-95E4-8D93FC8CC423}" destId="{9CADC1D3-5F1B-49A7-8E65-737C6D2173CB}" srcOrd="0" destOrd="0" parTransId="{B2921E5A-10AF-4D1C-A746-730406671CA1}" sibTransId="{06C12F12-49B5-4173-B9C3-672257801999}"/>
    <dgm:cxn modelId="{48B555E5-673F-4CCB-8BA7-C46195331560}" srcId="{85E39448-4C05-43F1-A87C-628C1A500AAC}" destId="{5057B400-D624-4E0D-B5D8-5D0C9024EDB9}" srcOrd="1" destOrd="0" parTransId="{96C0ECEE-0D89-45A9-9321-9F833333284F}" sibTransId="{50F8CA7E-0F41-4D09-B0B6-85FDDBAACF9D}"/>
    <dgm:cxn modelId="{8646C3BE-E610-4BDD-AB55-BED06E8D5D8F}" srcId="{8F5ECCFD-6475-4449-86A2-40EEF8812CE0}" destId="{E519556B-FBD0-4AF9-A254-A321085F191F}" srcOrd="3" destOrd="0" parTransId="{7ADBB5D8-76C1-4D94-A117-F86F84E96EAA}" sibTransId="{6C164744-60E7-4685-9ED3-3F316C9968E7}"/>
    <dgm:cxn modelId="{D110B59B-4729-434C-83CF-5A382A92ECCD}" type="presOf" srcId="{55C35DF5-FA81-4E4C-B4D4-AE6BE7A4D492}" destId="{FE704E4F-D07D-4247-A986-B2B2B4E09B5E}" srcOrd="0" destOrd="2" presId="urn:microsoft.com/office/officeart/2005/8/layout/hProcess4"/>
    <dgm:cxn modelId="{D4C511AB-EF6B-4D31-B354-20284748EC86}" type="presOf" srcId="{8F5ECCFD-6475-4449-86A2-40EEF8812CE0}" destId="{5C5B4AE8-F6CF-447B-BB9E-FE61834F966F}" srcOrd="0" destOrd="0" presId="urn:microsoft.com/office/officeart/2005/8/layout/hProcess4"/>
    <dgm:cxn modelId="{0F27440B-8E9D-4A21-A4DA-55EBD4318CF4}" type="presOf" srcId="{EC4E4F02-F09C-4DBC-8A0C-1FAA12E05C37}" destId="{F71B2576-77BE-43C1-8AB9-9C45C62A2B29}" srcOrd="0" destOrd="0" presId="urn:microsoft.com/office/officeart/2005/8/layout/hProcess4"/>
    <dgm:cxn modelId="{6B5C0399-0562-4B1E-A803-5F7CA8768A11}" srcId="{4558964F-DAF6-411D-9C1B-85A5E5BE27FF}" destId="{85E39448-4C05-43F1-A87C-628C1A500AAC}" srcOrd="0" destOrd="0" parTransId="{8F64280D-617D-45A4-8126-D89187865D26}" sibTransId="{CF23113C-C1AC-4050-B8A7-8C153A8B739D}"/>
    <dgm:cxn modelId="{B52C7E5D-E0E3-477A-9936-0FEA12D9B761}" type="presOf" srcId="{55C35DF5-FA81-4E4C-B4D4-AE6BE7A4D492}" destId="{B73C1761-8B8B-4220-9438-FFC46299C122}" srcOrd="1" destOrd="2" presId="urn:microsoft.com/office/officeart/2005/8/layout/hProcess4"/>
    <dgm:cxn modelId="{E27F1030-6071-4C78-8B70-E2FC38A122D6}" type="presOf" srcId="{34C787AD-A50F-4639-A937-5749FF741C84}" destId="{19DB7178-866D-4F40-81C1-5EA70AA7C5AA}" srcOrd="1" destOrd="0" presId="urn:microsoft.com/office/officeart/2005/8/layout/hProcess4"/>
    <dgm:cxn modelId="{CA2AFF98-AF79-444B-B9D5-44412088252C}" type="presOf" srcId="{85E39448-4C05-43F1-A87C-628C1A500AAC}" destId="{159DF6A0-38CD-481F-BDC2-DE256C296E91}" srcOrd="0" destOrd="0" presId="urn:microsoft.com/office/officeart/2005/8/layout/hProcess4"/>
    <dgm:cxn modelId="{43985C6A-F213-48EB-B035-ED69F942F693}" type="presOf" srcId="{5057B400-D624-4E0D-B5D8-5D0C9024EDB9}" destId="{B73C1761-8B8B-4220-9438-FFC46299C122}" srcOrd="1" destOrd="1" presId="urn:microsoft.com/office/officeart/2005/8/layout/hProcess4"/>
    <dgm:cxn modelId="{78EEB722-A35D-4EB7-B951-DB0BAC726024}" srcId="{4558964F-DAF6-411D-9C1B-85A5E5BE27FF}" destId="{8F5ECCFD-6475-4449-86A2-40EEF8812CE0}" srcOrd="1" destOrd="0" parTransId="{34AC6C75-DDC3-4C02-ADED-40873B6A8BBB}" sibTransId="{EC4E4F02-F09C-4DBC-8A0C-1FAA12E05C37}"/>
    <dgm:cxn modelId="{A90F05BF-D9AC-48CB-AA67-7A6A55747663}" type="presOf" srcId="{B23AFA89-B2F9-442A-A573-1A5129AA1C14}" destId="{451092C9-E1F2-4B1B-9EC6-ED42130F6AAC}" srcOrd="0" destOrd="1" presId="urn:microsoft.com/office/officeart/2005/8/layout/hProcess4"/>
    <dgm:cxn modelId="{C250C59F-E1BE-4CC0-9C11-1F3E5A15CDF3}" type="presOf" srcId="{0747B4E3-338B-4534-95E4-8D93FC8CC423}" destId="{B8D0F728-5C09-42C8-9920-2768F301399D}" srcOrd="0" destOrd="0" presId="urn:microsoft.com/office/officeart/2005/8/layout/hProcess4"/>
    <dgm:cxn modelId="{4FBFFC14-FD57-4E2E-93A3-E2A9F741BC47}" type="presOf" srcId="{34C787AD-A50F-4639-A937-5749FF741C84}" destId="{451092C9-E1F2-4B1B-9EC6-ED42130F6AAC}" srcOrd="0" destOrd="0" presId="urn:microsoft.com/office/officeart/2005/8/layout/hProcess4"/>
    <dgm:cxn modelId="{E0741BA1-D5B6-4167-9CD1-0AF76F0B0C37}" type="presOf" srcId="{4558964F-DAF6-411D-9C1B-85A5E5BE27FF}" destId="{FC6B39D9-9A06-4EAB-BF89-B02C19F32D7E}" srcOrd="0" destOrd="0" presId="urn:microsoft.com/office/officeart/2005/8/layout/hProcess4"/>
    <dgm:cxn modelId="{02496F6F-ECCA-4A97-84BE-7DD76A562371}" srcId="{8F5ECCFD-6475-4449-86A2-40EEF8812CE0}" destId="{771CC246-AF76-4677-98DA-CB323EAAB831}" srcOrd="2" destOrd="0" parTransId="{85D6CDB4-DC03-4393-B31B-9259BACCDC56}" sibTransId="{090EFDA2-B6A5-4200-A872-4BE79863F769}"/>
    <dgm:cxn modelId="{0D42467C-0115-44BB-917C-EA44D9BAF9B7}" type="presOf" srcId="{771CC246-AF76-4677-98DA-CB323EAAB831}" destId="{451092C9-E1F2-4B1B-9EC6-ED42130F6AAC}" srcOrd="0" destOrd="2" presId="urn:microsoft.com/office/officeart/2005/8/layout/hProcess4"/>
    <dgm:cxn modelId="{5F5FBECF-11AC-4278-82B8-4F4CE5910A40}" srcId="{8F5ECCFD-6475-4449-86A2-40EEF8812CE0}" destId="{34C787AD-A50F-4639-A937-5749FF741C84}" srcOrd="0" destOrd="0" parTransId="{057439DD-91B9-449B-87D8-4CEC3CC58004}" sibTransId="{1B2DDE2F-3EB6-434D-9BE8-BD0745B39E1D}"/>
    <dgm:cxn modelId="{C83E3D77-8779-485C-B81E-159EC02C9446}" type="presOf" srcId="{771CC246-AF76-4677-98DA-CB323EAAB831}" destId="{19DB7178-866D-4F40-81C1-5EA70AA7C5AA}" srcOrd="1" destOrd="2" presId="urn:microsoft.com/office/officeart/2005/8/layout/hProcess4"/>
    <dgm:cxn modelId="{B990BE60-35EC-4F82-97DB-5D457905DA73}" type="presOf" srcId="{E519556B-FBD0-4AF9-A254-A321085F191F}" destId="{451092C9-E1F2-4B1B-9EC6-ED42130F6AAC}" srcOrd="0" destOrd="3" presId="urn:microsoft.com/office/officeart/2005/8/layout/hProcess4"/>
    <dgm:cxn modelId="{9E3AE258-25A5-477B-9360-C18C043F26CE}" srcId="{8F5ECCFD-6475-4449-86A2-40EEF8812CE0}" destId="{B23AFA89-B2F9-442A-A573-1A5129AA1C14}" srcOrd="1" destOrd="0" parTransId="{FD28E340-F97A-4AE5-AF46-30B475BDB6D4}" sibTransId="{2612CD39-109D-4105-B373-91BBC8889FE1}"/>
    <dgm:cxn modelId="{FAAAF84B-CAC6-43BF-BE3C-8A4598EB3A01}" type="presOf" srcId="{14E401D7-AE09-467E-863B-8C7AE7076C98}" destId="{B73C1761-8B8B-4220-9438-FFC46299C122}" srcOrd="1" destOrd="0" presId="urn:microsoft.com/office/officeart/2005/8/layout/hProcess4"/>
    <dgm:cxn modelId="{E007C50C-14E4-4560-970B-ADF65B784DAF}" srcId="{85E39448-4C05-43F1-A87C-628C1A500AAC}" destId="{14E401D7-AE09-467E-863B-8C7AE7076C98}" srcOrd="0" destOrd="0" parTransId="{03933FE8-B1DE-4919-9E62-88B991969AE5}" sibTransId="{F3139618-D176-4862-8387-22054F5A210D}"/>
    <dgm:cxn modelId="{341559B1-9F75-45D0-9BC1-B7E429808665}" type="presOf" srcId="{9CADC1D3-5F1B-49A7-8E65-737C6D2173CB}" destId="{79D187F5-5D8D-4291-BF7D-F42BF84D0042}" srcOrd="0" destOrd="0" presId="urn:microsoft.com/office/officeart/2005/8/layout/hProcess4"/>
    <dgm:cxn modelId="{B42F4970-01EC-42F2-B4BC-26C0CE3F6D77}" type="presOf" srcId="{E519556B-FBD0-4AF9-A254-A321085F191F}" destId="{19DB7178-866D-4F40-81C1-5EA70AA7C5AA}" srcOrd="1" destOrd="3" presId="urn:microsoft.com/office/officeart/2005/8/layout/hProcess4"/>
    <dgm:cxn modelId="{3464C302-38D2-436E-BB6F-4F4A1E0555D6}" type="presOf" srcId="{9CADC1D3-5F1B-49A7-8E65-737C6D2173CB}" destId="{AA21DDDB-CD10-4D24-AA9B-C362DB5BA3A3}" srcOrd="1" destOrd="0" presId="urn:microsoft.com/office/officeart/2005/8/layout/hProcess4"/>
    <dgm:cxn modelId="{2A7AC315-0DFB-487C-B179-C92D58BF51BB}" srcId="{4558964F-DAF6-411D-9C1B-85A5E5BE27FF}" destId="{0747B4E3-338B-4534-95E4-8D93FC8CC423}" srcOrd="2" destOrd="0" parTransId="{866451AA-7118-41D3-924D-C660D361D46C}" sibTransId="{2B9BF94F-1380-4128-AD27-7B5C04AC07D4}"/>
    <dgm:cxn modelId="{CD31C430-FCBD-45E4-9C8E-4B611CFBE332}" type="presOf" srcId="{B23AFA89-B2F9-442A-A573-1A5129AA1C14}" destId="{19DB7178-866D-4F40-81C1-5EA70AA7C5AA}" srcOrd="1" destOrd="1" presId="urn:microsoft.com/office/officeart/2005/8/layout/hProcess4"/>
    <dgm:cxn modelId="{4B30685D-F84A-4D83-8F6C-F8A143094A4B}" type="presParOf" srcId="{FC6B39D9-9A06-4EAB-BF89-B02C19F32D7E}" destId="{2E0BE946-F4B0-4DA5-BEEA-4FBE8350AD03}" srcOrd="0" destOrd="0" presId="urn:microsoft.com/office/officeart/2005/8/layout/hProcess4"/>
    <dgm:cxn modelId="{955C132C-D971-41A5-A713-4C514141AE70}" type="presParOf" srcId="{FC6B39D9-9A06-4EAB-BF89-B02C19F32D7E}" destId="{D7DE28A8-D3D8-4EC0-BDCA-DA30301A6D98}" srcOrd="1" destOrd="0" presId="urn:microsoft.com/office/officeart/2005/8/layout/hProcess4"/>
    <dgm:cxn modelId="{26D3694C-8AF1-4263-AE5E-C6EE0FDF1855}" type="presParOf" srcId="{FC6B39D9-9A06-4EAB-BF89-B02C19F32D7E}" destId="{36B97DF9-A30C-414D-85CF-EE42D5976BE1}" srcOrd="2" destOrd="0" presId="urn:microsoft.com/office/officeart/2005/8/layout/hProcess4"/>
    <dgm:cxn modelId="{EF92836A-4A63-4B86-97F9-6B144467AD9E}" type="presParOf" srcId="{36B97DF9-A30C-414D-85CF-EE42D5976BE1}" destId="{E6939A46-D7B7-475E-A479-D72A87D1514E}" srcOrd="0" destOrd="0" presId="urn:microsoft.com/office/officeart/2005/8/layout/hProcess4"/>
    <dgm:cxn modelId="{7820F041-7032-44E3-8E11-6835D2AE954A}" type="presParOf" srcId="{E6939A46-D7B7-475E-A479-D72A87D1514E}" destId="{45FF3783-34F3-4A3C-8DD8-D1BA1ED14BAE}" srcOrd="0" destOrd="0" presId="urn:microsoft.com/office/officeart/2005/8/layout/hProcess4"/>
    <dgm:cxn modelId="{CFB088D2-523B-48E7-88C7-D3CF8F10405A}" type="presParOf" srcId="{E6939A46-D7B7-475E-A479-D72A87D1514E}" destId="{FE704E4F-D07D-4247-A986-B2B2B4E09B5E}" srcOrd="1" destOrd="0" presId="urn:microsoft.com/office/officeart/2005/8/layout/hProcess4"/>
    <dgm:cxn modelId="{47217AD7-31D4-487F-8E17-A859B26F7824}" type="presParOf" srcId="{E6939A46-D7B7-475E-A479-D72A87D1514E}" destId="{B73C1761-8B8B-4220-9438-FFC46299C122}" srcOrd="2" destOrd="0" presId="urn:microsoft.com/office/officeart/2005/8/layout/hProcess4"/>
    <dgm:cxn modelId="{63B25112-0840-443E-9716-587EC052BAB6}" type="presParOf" srcId="{E6939A46-D7B7-475E-A479-D72A87D1514E}" destId="{159DF6A0-38CD-481F-BDC2-DE256C296E91}" srcOrd="3" destOrd="0" presId="urn:microsoft.com/office/officeart/2005/8/layout/hProcess4"/>
    <dgm:cxn modelId="{92E9811D-1101-4C8D-88B2-49228DCA85B6}" type="presParOf" srcId="{E6939A46-D7B7-475E-A479-D72A87D1514E}" destId="{3052D017-C1F8-44E9-89CB-C6CBB777A902}" srcOrd="4" destOrd="0" presId="urn:microsoft.com/office/officeart/2005/8/layout/hProcess4"/>
    <dgm:cxn modelId="{59A2AD4B-18F2-4C9A-B64F-FF1C0198B47F}" type="presParOf" srcId="{36B97DF9-A30C-414D-85CF-EE42D5976BE1}" destId="{05B23D69-03D9-4B0C-BC30-0D3671271DE6}" srcOrd="1" destOrd="0" presId="urn:microsoft.com/office/officeart/2005/8/layout/hProcess4"/>
    <dgm:cxn modelId="{3DFA2068-292B-4DD1-8570-36165DF62C08}" type="presParOf" srcId="{36B97DF9-A30C-414D-85CF-EE42D5976BE1}" destId="{A5BE9B9B-7682-4A79-8071-953668DCE114}" srcOrd="2" destOrd="0" presId="urn:microsoft.com/office/officeart/2005/8/layout/hProcess4"/>
    <dgm:cxn modelId="{8333E5DE-75E5-495A-97AB-F6B8030AAE3F}" type="presParOf" srcId="{A5BE9B9B-7682-4A79-8071-953668DCE114}" destId="{F4286D4A-A594-49C6-81BB-5E836B8F1096}" srcOrd="0" destOrd="0" presId="urn:microsoft.com/office/officeart/2005/8/layout/hProcess4"/>
    <dgm:cxn modelId="{457AC39C-BC74-4657-8283-BE29417954BD}" type="presParOf" srcId="{A5BE9B9B-7682-4A79-8071-953668DCE114}" destId="{451092C9-E1F2-4B1B-9EC6-ED42130F6AAC}" srcOrd="1" destOrd="0" presId="urn:microsoft.com/office/officeart/2005/8/layout/hProcess4"/>
    <dgm:cxn modelId="{F57C6781-9FB8-4848-9D84-73CCDE9A87D5}" type="presParOf" srcId="{A5BE9B9B-7682-4A79-8071-953668DCE114}" destId="{19DB7178-866D-4F40-81C1-5EA70AA7C5AA}" srcOrd="2" destOrd="0" presId="urn:microsoft.com/office/officeart/2005/8/layout/hProcess4"/>
    <dgm:cxn modelId="{E580635A-21D9-4179-98F2-6323B60E8754}" type="presParOf" srcId="{A5BE9B9B-7682-4A79-8071-953668DCE114}" destId="{5C5B4AE8-F6CF-447B-BB9E-FE61834F966F}" srcOrd="3" destOrd="0" presId="urn:microsoft.com/office/officeart/2005/8/layout/hProcess4"/>
    <dgm:cxn modelId="{DD1C0E7B-014A-4D78-8896-5DC0D0B589E3}" type="presParOf" srcId="{A5BE9B9B-7682-4A79-8071-953668DCE114}" destId="{DB472421-94FC-4DB1-A0C2-F8387812FFCB}" srcOrd="4" destOrd="0" presId="urn:microsoft.com/office/officeart/2005/8/layout/hProcess4"/>
    <dgm:cxn modelId="{7226F45D-C95F-43E1-9A52-EF5BC4FB75CD}" type="presParOf" srcId="{36B97DF9-A30C-414D-85CF-EE42D5976BE1}" destId="{F71B2576-77BE-43C1-8AB9-9C45C62A2B29}" srcOrd="3" destOrd="0" presId="urn:microsoft.com/office/officeart/2005/8/layout/hProcess4"/>
    <dgm:cxn modelId="{288E354D-D100-41BF-B315-0E7E02B29DC2}" type="presParOf" srcId="{36B97DF9-A30C-414D-85CF-EE42D5976BE1}" destId="{B224C1C5-3797-4A37-B14B-2B0D68363E03}" srcOrd="4" destOrd="0" presId="urn:microsoft.com/office/officeart/2005/8/layout/hProcess4"/>
    <dgm:cxn modelId="{6592B580-209B-45F1-A3CC-EC50A67FA324}" type="presParOf" srcId="{B224C1C5-3797-4A37-B14B-2B0D68363E03}" destId="{D9365127-E78A-415C-BB92-B2BD9DF708D1}" srcOrd="0" destOrd="0" presId="urn:microsoft.com/office/officeart/2005/8/layout/hProcess4"/>
    <dgm:cxn modelId="{215AE516-5163-4F7B-9C32-565D79C5A660}" type="presParOf" srcId="{B224C1C5-3797-4A37-B14B-2B0D68363E03}" destId="{79D187F5-5D8D-4291-BF7D-F42BF84D0042}" srcOrd="1" destOrd="0" presId="urn:microsoft.com/office/officeart/2005/8/layout/hProcess4"/>
    <dgm:cxn modelId="{F6759770-F796-47AA-B5C1-E04AFEF84150}" type="presParOf" srcId="{B224C1C5-3797-4A37-B14B-2B0D68363E03}" destId="{AA21DDDB-CD10-4D24-AA9B-C362DB5BA3A3}" srcOrd="2" destOrd="0" presId="urn:microsoft.com/office/officeart/2005/8/layout/hProcess4"/>
    <dgm:cxn modelId="{7FA3DD41-AB98-4DA5-9DC4-130272515173}" type="presParOf" srcId="{B224C1C5-3797-4A37-B14B-2B0D68363E03}" destId="{B8D0F728-5C09-42C8-9920-2768F301399D}" srcOrd="3" destOrd="0" presId="urn:microsoft.com/office/officeart/2005/8/layout/hProcess4"/>
    <dgm:cxn modelId="{01101A95-A1F0-4AE5-8048-6835C04BF519}" type="presParOf" srcId="{B224C1C5-3797-4A37-B14B-2B0D68363E03}" destId="{D056D659-176C-428B-8785-35D8C6ABC4A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CFCAB1-9247-450C-A740-A10813EF3A7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239401E-DFE5-4E97-B920-42D802E9F3E0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Инвариант</a:t>
          </a:r>
        </a:p>
        <a:p>
          <a:r>
            <a: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«Политика, право, теория»</a:t>
          </a:r>
          <a:endParaRPr lang="ru-RU" sz="20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792DB4B3-5B20-4E3A-B300-9087C749C6E8}" type="parTrans" cxnId="{DCE15C94-BCE9-48EB-8E93-612108ED9811}">
      <dgm:prSet/>
      <dgm:spPr/>
      <dgm:t>
        <a:bodyPr/>
        <a:lstStyle/>
        <a:p>
          <a:endParaRPr lang="ru-RU"/>
        </a:p>
      </dgm:t>
    </dgm:pt>
    <dgm:pt modelId="{F5C828EC-92A7-45BE-8621-AABFD2EF01C1}" type="sibTrans" cxnId="{DCE15C94-BCE9-48EB-8E93-612108ED9811}">
      <dgm:prSet/>
      <dgm:spPr/>
      <dgm:t>
        <a:bodyPr/>
        <a:lstStyle/>
        <a:p>
          <a:endParaRPr lang="ru-RU"/>
        </a:p>
      </dgm:t>
    </dgm:pt>
    <dgm:pt modelId="{D9378E06-7A24-4CE9-9D01-9B48C0351DCA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Модуль по выбору </a:t>
          </a:r>
          <a:r>
            <a: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(10)</a:t>
          </a:r>
        </a:p>
      </dgm:t>
    </dgm:pt>
    <dgm:pt modelId="{686271F4-F0C0-4821-B2FF-E503D6172688}" type="parTrans" cxnId="{0C991230-8880-4856-A7B3-1443DFA6F987}">
      <dgm:prSet/>
      <dgm:spPr/>
      <dgm:t>
        <a:bodyPr/>
        <a:lstStyle/>
        <a:p>
          <a:endParaRPr lang="ru-RU"/>
        </a:p>
      </dgm:t>
    </dgm:pt>
    <dgm:pt modelId="{BFBC5FA8-BBB5-49EF-8266-72EA0606BE90}" type="sibTrans" cxnId="{0C991230-8880-4856-A7B3-1443DFA6F987}">
      <dgm:prSet/>
      <dgm:spPr/>
      <dgm:t>
        <a:bodyPr/>
        <a:lstStyle/>
        <a:p>
          <a:endParaRPr lang="ru-RU"/>
        </a:p>
      </dgm:t>
    </dgm:pt>
    <dgm:pt modelId="{87FB35E8-9E1F-4A17-A41C-82DA3B3CA202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Стажерская практика (стажировка)</a:t>
          </a:r>
          <a:endParaRPr lang="ru-RU" sz="20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endParaRPr lang="ru-RU" sz="20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r>
            <a: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Тема – на </a:t>
          </a:r>
          <a:r>
            <a: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выбор</a:t>
          </a:r>
        </a:p>
      </dgm:t>
    </dgm:pt>
    <dgm:pt modelId="{8BB69E23-6F22-446E-9D4A-4DCBA2B915ED}" type="parTrans" cxnId="{4E0FD269-895A-433E-9F49-4273AD9898F3}">
      <dgm:prSet/>
      <dgm:spPr/>
      <dgm:t>
        <a:bodyPr/>
        <a:lstStyle/>
        <a:p>
          <a:endParaRPr lang="ru-RU"/>
        </a:p>
      </dgm:t>
    </dgm:pt>
    <dgm:pt modelId="{1B215FE6-0DA7-4AAB-B709-C408C18C2E1E}" type="sibTrans" cxnId="{4E0FD269-895A-433E-9F49-4273AD9898F3}">
      <dgm:prSet/>
      <dgm:spPr/>
      <dgm:t>
        <a:bodyPr/>
        <a:lstStyle/>
        <a:p>
          <a:endParaRPr lang="ru-RU"/>
        </a:p>
      </dgm:t>
    </dgm:pt>
    <dgm:pt modelId="{78E64661-0EBA-4761-AE50-0F9FE97D7B35}" type="pres">
      <dgm:prSet presAssocID="{BBCFCAB1-9247-450C-A740-A10813EF3A76}" presName="CompostProcess" presStyleCnt="0">
        <dgm:presLayoutVars>
          <dgm:dir/>
          <dgm:resizeHandles val="exact"/>
        </dgm:presLayoutVars>
      </dgm:prSet>
      <dgm:spPr/>
    </dgm:pt>
    <dgm:pt modelId="{F9859487-A7DB-41AA-AE26-A1FA43F45561}" type="pres">
      <dgm:prSet presAssocID="{BBCFCAB1-9247-450C-A740-A10813EF3A76}" presName="arrow" presStyleLbl="bgShp" presStyleIdx="0" presStyleCnt="1"/>
      <dgm:spPr/>
    </dgm:pt>
    <dgm:pt modelId="{01029923-4C64-4132-B0C5-DC49A4C1C072}" type="pres">
      <dgm:prSet presAssocID="{BBCFCAB1-9247-450C-A740-A10813EF3A76}" presName="linearProcess" presStyleCnt="0"/>
      <dgm:spPr/>
    </dgm:pt>
    <dgm:pt modelId="{0CA6BA00-F7F1-4077-B3EA-63F15D7F9343}" type="pres">
      <dgm:prSet presAssocID="{9239401E-DFE5-4E97-B920-42D802E9F3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82CD4E-1D8B-4ECB-AEBD-62DFA8BAAF74}" type="pres">
      <dgm:prSet presAssocID="{F5C828EC-92A7-45BE-8621-AABFD2EF01C1}" presName="sibTrans" presStyleCnt="0"/>
      <dgm:spPr/>
    </dgm:pt>
    <dgm:pt modelId="{C8987734-27DB-4EF0-9215-77B901103728}" type="pres">
      <dgm:prSet presAssocID="{D9378E06-7A24-4CE9-9D01-9B48C0351DC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FCDBE-A923-47F9-8EB1-16ED0930F487}" type="pres">
      <dgm:prSet presAssocID="{BFBC5FA8-BBB5-49EF-8266-72EA0606BE90}" presName="sibTrans" presStyleCnt="0"/>
      <dgm:spPr/>
    </dgm:pt>
    <dgm:pt modelId="{4E77E46D-BF19-4538-8D3B-F90FCB6056B0}" type="pres">
      <dgm:prSet presAssocID="{87FB35E8-9E1F-4A17-A41C-82DA3B3CA20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5DC56E-90CF-4614-93D3-A3DECEB8507E}" type="presOf" srcId="{D9378E06-7A24-4CE9-9D01-9B48C0351DCA}" destId="{C8987734-27DB-4EF0-9215-77B901103728}" srcOrd="0" destOrd="0" presId="urn:microsoft.com/office/officeart/2005/8/layout/hProcess9"/>
    <dgm:cxn modelId="{51C2BD4A-8E79-41EC-A96F-6D466C7E6004}" type="presOf" srcId="{87FB35E8-9E1F-4A17-A41C-82DA3B3CA202}" destId="{4E77E46D-BF19-4538-8D3B-F90FCB6056B0}" srcOrd="0" destOrd="0" presId="urn:microsoft.com/office/officeart/2005/8/layout/hProcess9"/>
    <dgm:cxn modelId="{4E0FD269-895A-433E-9F49-4273AD9898F3}" srcId="{BBCFCAB1-9247-450C-A740-A10813EF3A76}" destId="{87FB35E8-9E1F-4A17-A41C-82DA3B3CA202}" srcOrd="2" destOrd="0" parTransId="{8BB69E23-6F22-446E-9D4A-4DCBA2B915ED}" sibTransId="{1B215FE6-0DA7-4AAB-B709-C408C18C2E1E}"/>
    <dgm:cxn modelId="{2400F825-62CE-4FD1-B5BD-AF826178F50F}" type="presOf" srcId="{9239401E-DFE5-4E97-B920-42D802E9F3E0}" destId="{0CA6BA00-F7F1-4077-B3EA-63F15D7F9343}" srcOrd="0" destOrd="0" presId="urn:microsoft.com/office/officeart/2005/8/layout/hProcess9"/>
    <dgm:cxn modelId="{8C4647C3-94A1-4452-930F-887FEA337888}" type="presOf" srcId="{BBCFCAB1-9247-450C-A740-A10813EF3A76}" destId="{78E64661-0EBA-4761-AE50-0F9FE97D7B35}" srcOrd="0" destOrd="0" presId="urn:microsoft.com/office/officeart/2005/8/layout/hProcess9"/>
    <dgm:cxn modelId="{0C991230-8880-4856-A7B3-1443DFA6F987}" srcId="{BBCFCAB1-9247-450C-A740-A10813EF3A76}" destId="{D9378E06-7A24-4CE9-9D01-9B48C0351DCA}" srcOrd="1" destOrd="0" parTransId="{686271F4-F0C0-4821-B2FF-E503D6172688}" sibTransId="{BFBC5FA8-BBB5-49EF-8266-72EA0606BE90}"/>
    <dgm:cxn modelId="{DCE15C94-BCE9-48EB-8E93-612108ED9811}" srcId="{BBCFCAB1-9247-450C-A740-A10813EF3A76}" destId="{9239401E-DFE5-4E97-B920-42D802E9F3E0}" srcOrd="0" destOrd="0" parTransId="{792DB4B3-5B20-4E3A-B300-9087C749C6E8}" sibTransId="{F5C828EC-92A7-45BE-8621-AABFD2EF01C1}"/>
    <dgm:cxn modelId="{85329AF2-520A-401E-B10A-9676FB3625F4}" type="presParOf" srcId="{78E64661-0EBA-4761-AE50-0F9FE97D7B35}" destId="{F9859487-A7DB-41AA-AE26-A1FA43F45561}" srcOrd="0" destOrd="0" presId="urn:microsoft.com/office/officeart/2005/8/layout/hProcess9"/>
    <dgm:cxn modelId="{A45C8287-7541-4637-AF8B-DC2B6EA7215A}" type="presParOf" srcId="{78E64661-0EBA-4761-AE50-0F9FE97D7B35}" destId="{01029923-4C64-4132-B0C5-DC49A4C1C072}" srcOrd="1" destOrd="0" presId="urn:microsoft.com/office/officeart/2005/8/layout/hProcess9"/>
    <dgm:cxn modelId="{E63B5AED-8B83-4518-9DDD-C3977F815D3C}" type="presParOf" srcId="{01029923-4C64-4132-B0C5-DC49A4C1C072}" destId="{0CA6BA00-F7F1-4077-B3EA-63F15D7F9343}" srcOrd="0" destOrd="0" presId="urn:microsoft.com/office/officeart/2005/8/layout/hProcess9"/>
    <dgm:cxn modelId="{8F48B542-7102-4AE8-AB89-BB4ED8CAE0DB}" type="presParOf" srcId="{01029923-4C64-4132-B0C5-DC49A4C1C072}" destId="{7282CD4E-1D8B-4ECB-AEBD-62DFA8BAAF74}" srcOrd="1" destOrd="0" presId="urn:microsoft.com/office/officeart/2005/8/layout/hProcess9"/>
    <dgm:cxn modelId="{4C7442A8-C3E6-4E80-9C86-F271D0213C4F}" type="presParOf" srcId="{01029923-4C64-4132-B0C5-DC49A4C1C072}" destId="{C8987734-27DB-4EF0-9215-77B901103728}" srcOrd="2" destOrd="0" presId="urn:microsoft.com/office/officeart/2005/8/layout/hProcess9"/>
    <dgm:cxn modelId="{79DE081A-F157-4F28-9404-6AE41CE9DB4D}" type="presParOf" srcId="{01029923-4C64-4132-B0C5-DC49A4C1C072}" destId="{200FCDBE-A923-47F9-8EB1-16ED0930F487}" srcOrd="3" destOrd="0" presId="urn:microsoft.com/office/officeart/2005/8/layout/hProcess9"/>
    <dgm:cxn modelId="{980C37E3-0FBB-4745-AA01-72856E8E4750}" type="presParOf" srcId="{01029923-4C64-4132-B0C5-DC49A4C1C072}" destId="{4E77E46D-BF19-4538-8D3B-F90FCB6056B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924184-144B-4850-AFE7-62CF3DD84BE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0E65F9-0A08-40FA-8B3C-22BC662B727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Победители, лауреаты и участники конкурса грантов Губернатора Алтайского края в сфере общего образования</a:t>
          </a:r>
          <a:endParaRPr lang="ru-RU" sz="17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7BFC5F4F-4E9B-4573-8B18-AC2841C88B12}" type="parTrans" cxnId="{A79CEB2A-DF9F-4084-ADBF-5FF87858015C}">
      <dgm:prSet/>
      <dgm:spPr/>
      <dgm:t>
        <a:bodyPr/>
        <a:lstStyle/>
        <a:p>
          <a:endParaRPr lang="ru-RU"/>
        </a:p>
      </dgm:t>
    </dgm:pt>
    <dgm:pt modelId="{3913F3A9-028B-4ADB-BFA2-20457599942D}" type="sibTrans" cxnId="{A79CEB2A-DF9F-4084-ADBF-5FF87858015C}">
      <dgm:prSet/>
      <dgm:spPr/>
      <dgm:t>
        <a:bodyPr/>
        <a:lstStyle/>
        <a:p>
          <a:endParaRPr lang="ru-RU"/>
        </a:p>
      </dgm:t>
    </dgm:pt>
    <dgm:pt modelId="{FABA6375-4BF6-4646-A30B-E309D05E4A0B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Победители, лауреаты и участники конкурсов профессионального мастерства</a:t>
          </a:r>
          <a:endParaRPr lang="ru-RU" sz="17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5D05C07C-0EF2-4C06-A6CF-EE8B46EEB8EE}" type="parTrans" cxnId="{007170C5-B3E0-49C5-8E5D-3F12EEAC9E8A}">
      <dgm:prSet/>
      <dgm:spPr/>
      <dgm:t>
        <a:bodyPr/>
        <a:lstStyle/>
        <a:p>
          <a:endParaRPr lang="ru-RU"/>
        </a:p>
      </dgm:t>
    </dgm:pt>
    <dgm:pt modelId="{369453B0-7F50-4BBC-BD38-D400664BEA56}" type="sibTrans" cxnId="{007170C5-B3E0-49C5-8E5D-3F12EEAC9E8A}">
      <dgm:prSet/>
      <dgm:spPr/>
      <dgm:t>
        <a:bodyPr/>
        <a:lstStyle/>
        <a:p>
          <a:endParaRPr lang="ru-RU"/>
        </a:p>
      </dgm:t>
    </dgm:pt>
    <dgm:pt modelId="{EC1849D6-C924-4B2F-8D5C-C3F57A138B8B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«Инициативные» </a:t>
          </a:r>
          <a:r>
            <a:rPr lang="ru-RU" sz="1700" b="1" dirty="0" err="1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стажировочные</a:t>
          </a:r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площадки</a:t>
          </a:r>
        </a:p>
      </dgm:t>
    </dgm:pt>
    <dgm:pt modelId="{3AD83260-41E1-4ADB-9A21-8DE68501845A}" type="parTrans" cxnId="{55E14125-06EA-4A1A-83E3-32A305BD06FE}">
      <dgm:prSet/>
      <dgm:spPr/>
      <dgm:t>
        <a:bodyPr/>
        <a:lstStyle/>
        <a:p>
          <a:endParaRPr lang="ru-RU"/>
        </a:p>
      </dgm:t>
    </dgm:pt>
    <dgm:pt modelId="{7EDBF965-9DE0-422A-B794-2A5E95377688}" type="sibTrans" cxnId="{55E14125-06EA-4A1A-83E3-32A305BD06FE}">
      <dgm:prSet/>
      <dgm:spPr/>
      <dgm:t>
        <a:bodyPr/>
        <a:lstStyle/>
        <a:p>
          <a:endParaRPr lang="ru-RU"/>
        </a:p>
      </dgm:t>
    </dgm:pt>
    <dgm:pt modelId="{A7F28146-C02B-438B-98CB-6F1C4E83249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Научно-методические стажировки в АИРО</a:t>
          </a:r>
          <a:endParaRPr lang="ru-RU" sz="17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AE42489-146B-4A20-BE0A-AC76C5D252F9}" type="parTrans" cxnId="{350FCDCF-F87C-4D6E-A029-529EFFC69095}">
      <dgm:prSet/>
      <dgm:spPr/>
      <dgm:t>
        <a:bodyPr/>
        <a:lstStyle/>
        <a:p>
          <a:endParaRPr lang="ru-RU"/>
        </a:p>
      </dgm:t>
    </dgm:pt>
    <dgm:pt modelId="{E4DAD6E2-F4DD-4D70-B01E-6F700F9C91D5}" type="sibTrans" cxnId="{350FCDCF-F87C-4D6E-A029-529EFFC69095}">
      <dgm:prSet/>
      <dgm:spPr/>
      <dgm:t>
        <a:bodyPr/>
        <a:lstStyle/>
        <a:p>
          <a:endParaRPr lang="ru-RU"/>
        </a:p>
      </dgm:t>
    </dgm:pt>
    <dgm:pt modelId="{926A983C-959F-41FF-97EC-FF1B5D62122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Региональные инновационные площадки, банк лучших практик</a:t>
          </a:r>
          <a:endParaRPr lang="ru-RU" sz="17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CD3F57EC-4BF0-45F7-909C-47144C94EC9F}" type="parTrans" cxnId="{21F4B7A7-F19C-4EEE-9F85-129E856AA584}">
      <dgm:prSet/>
      <dgm:spPr/>
      <dgm:t>
        <a:bodyPr/>
        <a:lstStyle/>
        <a:p>
          <a:endParaRPr lang="ru-RU"/>
        </a:p>
      </dgm:t>
    </dgm:pt>
    <dgm:pt modelId="{A21CEE2A-BAEE-48B6-9D11-3975B068E7CC}" type="sibTrans" cxnId="{21F4B7A7-F19C-4EEE-9F85-129E856AA584}">
      <dgm:prSet/>
      <dgm:spPr/>
      <dgm:t>
        <a:bodyPr/>
        <a:lstStyle/>
        <a:p>
          <a:endParaRPr lang="ru-RU"/>
        </a:p>
      </dgm:t>
    </dgm:pt>
    <dgm:pt modelId="{FD40226D-1B91-4569-B830-6865C0115E58}" type="pres">
      <dgm:prSet presAssocID="{61924184-144B-4850-AFE7-62CF3DD84BE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05A4BC-7996-47C8-887E-EB250E35266A}" type="pres">
      <dgm:prSet presAssocID="{61924184-144B-4850-AFE7-62CF3DD84BE4}" presName="cycle" presStyleCnt="0"/>
      <dgm:spPr/>
    </dgm:pt>
    <dgm:pt modelId="{68FBB191-C27D-457C-AC2D-EF15F3228FE4}" type="pres">
      <dgm:prSet presAssocID="{C50E65F9-0A08-40FA-8B3C-22BC662B727C}" presName="nodeFirstNode" presStyleLbl="node1" presStyleIdx="0" presStyleCnt="5" custScaleX="155761" custScaleY="1323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0D1188-3196-4583-B79F-1B53E274B372}" type="pres">
      <dgm:prSet presAssocID="{3913F3A9-028B-4ADB-BFA2-20457599942D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D973D9F8-DB4D-4CF7-B7A7-ADBDE65685C8}" type="pres">
      <dgm:prSet presAssocID="{FABA6375-4BF6-4646-A30B-E309D05E4A0B}" presName="nodeFollowingNodes" presStyleLbl="node1" presStyleIdx="1" presStyleCnt="5" custScaleX="107708" custScaleY="127617" custRadScaleRad="101612" custRadScaleInc="11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41458-FDD4-4394-B7A8-46A58A0A53D0}" type="pres">
      <dgm:prSet presAssocID="{EC1849D6-C924-4B2F-8D5C-C3F57A138B8B}" presName="nodeFollowingNodes" presStyleLbl="node1" presStyleIdx="2" presStyleCnt="5" custScaleX="127474" custScaleY="133526" custRadScaleRad="110345" custRadScaleInc="-23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2066B-E458-4C50-A0BB-C86D3BB7252D}" type="pres">
      <dgm:prSet presAssocID="{A7F28146-C02B-438B-98CB-6F1C4E83249C}" presName="nodeFollowingNodes" presStyleLbl="node1" presStyleIdx="3" presStyleCnt="5" custScaleX="104702" custScaleY="131834" custRadScaleRad="102623" custRadScaleInc="107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5D0BE-5344-442A-AE33-F06E699E366E}" type="pres">
      <dgm:prSet presAssocID="{926A983C-959F-41FF-97EC-FF1B5D621222}" presName="nodeFollowingNodes" presStyleLbl="node1" presStyleIdx="4" presStyleCnt="5" custScaleX="132775" custScaleY="121590" custRadScaleRad="105017" custRadScaleInc="-105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122880-D547-452C-8705-8A70B08D8B50}" type="presOf" srcId="{3913F3A9-028B-4ADB-BFA2-20457599942D}" destId="{550D1188-3196-4583-B79F-1B53E274B372}" srcOrd="0" destOrd="0" presId="urn:microsoft.com/office/officeart/2005/8/layout/cycle3"/>
    <dgm:cxn modelId="{3F77EE7E-9E40-4D48-BC70-B95B7883E59F}" type="presOf" srcId="{926A983C-959F-41FF-97EC-FF1B5D621222}" destId="{2F35D0BE-5344-442A-AE33-F06E699E366E}" srcOrd="0" destOrd="0" presId="urn:microsoft.com/office/officeart/2005/8/layout/cycle3"/>
    <dgm:cxn modelId="{E766ADCD-9CB2-476D-9127-80AF076E41EC}" type="presOf" srcId="{FABA6375-4BF6-4646-A30B-E309D05E4A0B}" destId="{D973D9F8-DB4D-4CF7-B7A7-ADBDE65685C8}" srcOrd="0" destOrd="0" presId="urn:microsoft.com/office/officeart/2005/8/layout/cycle3"/>
    <dgm:cxn modelId="{A79CEB2A-DF9F-4084-ADBF-5FF87858015C}" srcId="{61924184-144B-4850-AFE7-62CF3DD84BE4}" destId="{C50E65F9-0A08-40FA-8B3C-22BC662B727C}" srcOrd="0" destOrd="0" parTransId="{7BFC5F4F-4E9B-4573-8B18-AC2841C88B12}" sibTransId="{3913F3A9-028B-4ADB-BFA2-20457599942D}"/>
    <dgm:cxn modelId="{BC9D192F-274C-4855-87FA-EF6EA75D31C9}" type="presOf" srcId="{C50E65F9-0A08-40FA-8B3C-22BC662B727C}" destId="{68FBB191-C27D-457C-AC2D-EF15F3228FE4}" srcOrd="0" destOrd="0" presId="urn:microsoft.com/office/officeart/2005/8/layout/cycle3"/>
    <dgm:cxn modelId="{6FA6C152-E494-436C-BE47-9B24E7875C56}" type="presOf" srcId="{A7F28146-C02B-438B-98CB-6F1C4E83249C}" destId="{2D72066B-E458-4C50-A0BB-C86D3BB7252D}" srcOrd="0" destOrd="0" presId="urn:microsoft.com/office/officeart/2005/8/layout/cycle3"/>
    <dgm:cxn modelId="{CE996646-753A-4DD5-870B-102BF94C29A3}" type="presOf" srcId="{61924184-144B-4850-AFE7-62CF3DD84BE4}" destId="{FD40226D-1B91-4569-B830-6865C0115E58}" srcOrd="0" destOrd="0" presId="urn:microsoft.com/office/officeart/2005/8/layout/cycle3"/>
    <dgm:cxn modelId="{350FCDCF-F87C-4D6E-A029-529EFFC69095}" srcId="{61924184-144B-4850-AFE7-62CF3DD84BE4}" destId="{A7F28146-C02B-438B-98CB-6F1C4E83249C}" srcOrd="3" destOrd="0" parTransId="{1AE42489-146B-4A20-BE0A-AC76C5D252F9}" sibTransId="{E4DAD6E2-F4DD-4D70-B01E-6F700F9C91D5}"/>
    <dgm:cxn modelId="{007170C5-B3E0-49C5-8E5D-3F12EEAC9E8A}" srcId="{61924184-144B-4850-AFE7-62CF3DD84BE4}" destId="{FABA6375-4BF6-4646-A30B-E309D05E4A0B}" srcOrd="1" destOrd="0" parTransId="{5D05C07C-0EF2-4C06-A6CF-EE8B46EEB8EE}" sibTransId="{369453B0-7F50-4BBC-BD38-D400664BEA56}"/>
    <dgm:cxn modelId="{21F4B7A7-F19C-4EEE-9F85-129E856AA584}" srcId="{61924184-144B-4850-AFE7-62CF3DD84BE4}" destId="{926A983C-959F-41FF-97EC-FF1B5D621222}" srcOrd="4" destOrd="0" parTransId="{CD3F57EC-4BF0-45F7-909C-47144C94EC9F}" sibTransId="{A21CEE2A-BAEE-48B6-9D11-3975B068E7CC}"/>
    <dgm:cxn modelId="{5DB2EE77-DC7B-45C9-8DE3-66CF9C1B7884}" type="presOf" srcId="{EC1849D6-C924-4B2F-8D5C-C3F57A138B8B}" destId="{3C241458-FDD4-4394-B7A8-46A58A0A53D0}" srcOrd="0" destOrd="0" presId="urn:microsoft.com/office/officeart/2005/8/layout/cycle3"/>
    <dgm:cxn modelId="{55E14125-06EA-4A1A-83E3-32A305BD06FE}" srcId="{61924184-144B-4850-AFE7-62CF3DD84BE4}" destId="{EC1849D6-C924-4B2F-8D5C-C3F57A138B8B}" srcOrd="2" destOrd="0" parTransId="{3AD83260-41E1-4ADB-9A21-8DE68501845A}" sibTransId="{7EDBF965-9DE0-422A-B794-2A5E95377688}"/>
    <dgm:cxn modelId="{5335B987-D045-4221-BACC-10179EB11A54}" type="presParOf" srcId="{FD40226D-1B91-4569-B830-6865C0115E58}" destId="{E205A4BC-7996-47C8-887E-EB250E35266A}" srcOrd="0" destOrd="0" presId="urn:microsoft.com/office/officeart/2005/8/layout/cycle3"/>
    <dgm:cxn modelId="{3046C043-E6D4-416D-B90E-F583FB7B9E2E}" type="presParOf" srcId="{E205A4BC-7996-47C8-887E-EB250E35266A}" destId="{68FBB191-C27D-457C-AC2D-EF15F3228FE4}" srcOrd="0" destOrd="0" presId="urn:microsoft.com/office/officeart/2005/8/layout/cycle3"/>
    <dgm:cxn modelId="{73088DD5-35BA-4F4C-BA1E-CDB4723F0CA1}" type="presParOf" srcId="{E205A4BC-7996-47C8-887E-EB250E35266A}" destId="{550D1188-3196-4583-B79F-1B53E274B372}" srcOrd="1" destOrd="0" presId="urn:microsoft.com/office/officeart/2005/8/layout/cycle3"/>
    <dgm:cxn modelId="{4837285D-75FD-46F9-9F2F-A0FDD4C9BBA6}" type="presParOf" srcId="{E205A4BC-7996-47C8-887E-EB250E35266A}" destId="{D973D9F8-DB4D-4CF7-B7A7-ADBDE65685C8}" srcOrd="2" destOrd="0" presId="urn:microsoft.com/office/officeart/2005/8/layout/cycle3"/>
    <dgm:cxn modelId="{0FBDCB72-CD57-4F83-B709-A66388019B8A}" type="presParOf" srcId="{E205A4BC-7996-47C8-887E-EB250E35266A}" destId="{3C241458-FDD4-4394-B7A8-46A58A0A53D0}" srcOrd="3" destOrd="0" presId="urn:microsoft.com/office/officeart/2005/8/layout/cycle3"/>
    <dgm:cxn modelId="{93CBC572-6C02-41C5-8587-414534C7C704}" type="presParOf" srcId="{E205A4BC-7996-47C8-887E-EB250E35266A}" destId="{2D72066B-E458-4C50-A0BB-C86D3BB7252D}" srcOrd="4" destOrd="0" presId="urn:microsoft.com/office/officeart/2005/8/layout/cycle3"/>
    <dgm:cxn modelId="{4F813E33-B65B-47FA-9DE8-DA1733CCFDF9}" type="presParOf" srcId="{E205A4BC-7996-47C8-887E-EB250E35266A}" destId="{2F35D0BE-5344-442A-AE33-F06E699E366E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D8CA9-9F57-4EE9-95CF-EFA3F55EA947}">
      <dsp:nvSpPr>
        <dsp:cNvPr id="0" name=""/>
        <dsp:cNvSpPr/>
      </dsp:nvSpPr>
      <dsp:spPr>
        <a:xfrm>
          <a:off x="0" y="1004475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634E6-BE17-4E28-AB0D-96546A0D8E5B}">
      <dsp:nvSpPr>
        <dsp:cNvPr id="0" name=""/>
        <dsp:cNvSpPr/>
      </dsp:nvSpPr>
      <dsp:spPr>
        <a:xfrm>
          <a:off x="403230" y="214316"/>
          <a:ext cx="7505386" cy="922998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latin typeface="Arial Narrow" pitchFamily="34" charset="0"/>
            </a:rPr>
            <a:t>Адаптация и обучение, карьерный рост, профессиональный рост и личностное развитие</a:t>
          </a:r>
          <a:endParaRPr lang="ru-RU" sz="2500" b="0" kern="1200" dirty="0">
            <a:latin typeface="Arial Narrow" pitchFamily="34" charset="0"/>
          </a:endParaRPr>
        </a:p>
      </dsp:txBody>
      <dsp:txXfrm>
        <a:off x="448287" y="259373"/>
        <a:ext cx="7415272" cy="832884"/>
      </dsp:txXfrm>
    </dsp:sp>
    <dsp:sp modelId="{2B3EF9DD-C6BD-4EA3-A26D-784C8A7CCBC8}">
      <dsp:nvSpPr>
        <dsp:cNvPr id="0" name=""/>
        <dsp:cNvSpPr/>
      </dsp:nvSpPr>
      <dsp:spPr>
        <a:xfrm>
          <a:off x="0" y="2202446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32C70-36AB-4172-A9C4-D50BCF88FE36}">
      <dsp:nvSpPr>
        <dsp:cNvPr id="0" name=""/>
        <dsp:cNvSpPr/>
      </dsp:nvSpPr>
      <dsp:spPr>
        <a:xfrm>
          <a:off x="403230" y="1279875"/>
          <a:ext cx="7380062" cy="1055411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latin typeface="Arial Narrow" pitchFamily="34" charset="0"/>
            </a:rPr>
            <a:t>Повышение производительности труда, минимизация повторных ошибок</a:t>
          </a:r>
        </a:p>
      </dsp:txBody>
      <dsp:txXfrm>
        <a:off x="454751" y="1331396"/>
        <a:ext cx="7277020" cy="952369"/>
      </dsp:txXfrm>
    </dsp:sp>
    <dsp:sp modelId="{61B8E924-ECAC-4A9F-8186-0CFE147CFBDF}">
      <dsp:nvSpPr>
        <dsp:cNvPr id="0" name=""/>
        <dsp:cNvSpPr/>
      </dsp:nvSpPr>
      <dsp:spPr>
        <a:xfrm>
          <a:off x="0" y="3334916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F81AA-4D78-447B-9EC1-F861ED775D7B}">
      <dsp:nvSpPr>
        <dsp:cNvPr id="0" name=""/>
        <dsp:cNvSpPr/>
      </dsp:nvSpPr>
      <dsp:spPr>
        <a:xfrm>
          <a:off x="428630" y="2500330"/>
          <a:ext cx="7349860" cy="989910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Arial Narrow" pitchFamily="34" charset="0"/>
            </a:rPr>
            <a:t>Транслирование ценностей, укрепление взаимоотношений в организации, повышение уровня корпоративной культуры</a:t>
          </a:r>
          <a:endParaRPr lang="ru-RU" sz="2500" kern="1200" dirty="0">
            <a:latin typeface="Arial Narrow" pitchFamily="34" charset="0"/>
          </a:endParaRPr>
        </a:p>
      </dsp:txBody>
      <dsp:txXfrm>
        <a:off x="476953" y="2548653"/>
        <a:ext cx="7253214" cy="893264"/>
      </dsp:txXfrm>
    </dsp:sp>
    <dsp:sp modelId="{53476022-EDB6-4C00-AFA1-A0E7845E2567}">
      <dsp:nvSpPr>
        <dsp:cNvPr id="0" name=""/>
        <dsp:cNvSpPr/>
      </dsp:nvSpPr>
      <dsp:spPr>
        <a:xfrm>
          <a:off x="0" y="4559543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A8E50-8FD6-44B7-B4D8-13DA30D0F05D}">
      <dsp:nvSpPr>
        <dsp:cNvPr id="0" name=""/>
        <dsp:cNvSpPr/>
      </dsp:nvSpPr>
      <dsp:spPr>
        <a:xfrm>
          <a:off x="403230" y="3610316"/>
          <a:ext cx="7404619" cy="1082066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Arial Narrow" pitchFamily="34" charset="0"/>
            </a:rPr>
            <a:t>Создание безопасного эмоционального пространства, атмосферы доверия, трансформация контроля в поддержку </a:t>
          </a:r>
          <a:endParaRPr lang="ru-RU" sz="2500" kern="1200" dirty="0">
            <a:latin typeface="Arial Narrow" pitchFamily="34" charset="0"/>
          </a:endParaRPr>
        </a:p>
      </dsp:txBody>
      <dsp:txXfrm>
        <a:off x="456052" y="3663138"/>
        <a:ext cx="7298975" cy="976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D8CA9-9F57-4EE9-95CF-EFA3F55EA947}">
      <dsp:nvSpPr>
        <dsp:cNvPr id="0" name=""/>
        <dsp:cNvSpPr/>
      </dsp:nvSpPr>
      <dsp:spPr>
        <a:xfrm>
          <a:off x="0" y="1004475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634E6-BE17-4E28-AB0D-96546A0D8E5B}">
      <dsp:nvSpPr>
        <dsp:cNvPr id="0" name=""/>
        <dsp:cNvSpPr/>
      </dsp:nvSpPr>
      <dsp:spPr>
        <a:xfrm>
          <a:off x="403230" y="214316"/>
          <a:ext cx="7505386" cy="9229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latin typeface="Arial Narrow" pitchFamily="34" charset="0"/>
            </a:rPr>
            <a:t>Элементы наставничества применяют не более 20-30% российских компаний</a:t>
          </a:r>
          <a:endParaRPr lang="ru-RU" sz="2500" b="0" kern="1200" dirty="0">
            <a:latin typeface="Arial Narrow" pitchFamily="34" charset="0"/>
          </a:endParaRPr>
        </a:p>
      </dsp:txBody>
      <dsp:txXfrm>
        <a:off x="448287" y="259373"/>
        <a:ext cx="7415272" cy="832884"/>
      </dsp:txXfrm>
    </dsp:sp>
    <dsp:sp modelId="{2B3EF9DD-C6BD-4EA3-A26D-784C8A7CCBC8}">
      <dsp:nvSpPr>
        <dsp:cNvPr id="0" name=""/>
        <dsp:cNvSpPr/>
      </dsp:nvSpPr>
      <dsp:spPr>
        <a:xfrm>
          <a:off x="0" y="2202446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32C70-36AB-4172-A9C4-D50BCF88FE36}">
      <dsp:nvSpPr>
        <dsp:cNvPr id="0" name=""/>
        <dsp:cNvSpPr/>
      </dsp:nvSpPr>
      <dsp:spPr>
        <a:xfrm>
          <a:off x="403230" y="1279875"/>
          <a:ext cx="7380062" cy="1055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latin typeface="Arial Narrow" pitchFamily="34" charset="0"/>
            </a:rPr>
            <a:t>В списке методов обучения и развития персонала наставничество занимает "почетное" 7-е место, уступая тренингам, стажировкам, ПК и пр.</a:t>
          </a:r>
        </a:p>
      </dsp:txBody>
      <dsp:txXfrm>
        <a:off x="454751" y="1331396"/>
        <a:ext cx="7277020" cy="952369"/>
      </dsp:txXfrm>
    </dsp:sp>
    <dsp:sp modelId="{61B8E924-ECAC-4A9F-8186-0CFE147CFBDF}">
      <dsp:nvSpPr>
        <dsp:cNvPr id="0" name=""/>
        <dsp:cNvSpPr/>
      </dsp:nvSpPr>
      <dsp:spPr>
        <a:xfrm>
          <a:off x="0" y="3334916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F81AA-4D78-447B-9EC1-F861ED775D7B}">
      <dsp:nvSpPr>
        <dsp:cNvPr id="0" name=""/>
        <dsp:cNvSpPr/>
      </dsp:nvSpPr>
      <dsp:spPr>
        <a:xfrm>
          <a:off x="428630" y="2500330"/>
          <a:ext cx="7349860" cy="9899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Arial Narrow" pitchFamily="34" charset="0"/>
            </a:rPr>
            <a:t>Подавляющее большинство ОО использует его только как инструмент обучения и адаптации новичков</a:t>
          </a:r>
          <a:endParaRPr lang="ru-RU" sz="2500" kern="1200" dirty="0">
            <a:latin typeface="Arial Narrow" pitchFamily="34" charset="0"/>
          </a:endParaRPr>
        </a:p>
      </dsp:txBody>
      <dsp:txXfrm>
        <a:off x="476953" y="2548653"/>
        <a:ext cx="7253214" cy="893264"/>
      </dsp:txXfrm>
    </dsp:sp>
    <dsp:sp modelId="{53476022-EDB6-4C00-AFA1-A0E7845E2567}">
      <dsp:nvSpPr>
        <dsp:cNvPr id="0" name=""/>
        <dsp:cNvSpPr/>
      </dsp:nvSpPr>
      <dsp:spPr>
        <a:xfrm>
          <a:off x="0" y="4559543"/>
          <a:ext cx="8072494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A8E50-8FD6-44B7-B4D8-13DA30D0F05D}">
      <dsp:nvSpPr>
        <dsp:cNvPr id="0" name=""/>
        <dsp:cNvSpPr/>
      </dsp:nvSpPr>
      <dsp:spPr>
        <a:xfrm>
          <a:off x="403230" y="3610316"/>
          <a:ext cx="7404619" cy="10820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Arial Narrow" pitchFamily="34" charset="0"/>
            </a:rPr>
            <a:t>Чаще всего цель наставничества: сокращение сроков введение сотрудника в должность, сокращение затрат на обучение</a:t>
          </a:r>
          <a:endParaRPr lang="ru-RU" sz="2500" kern="1200" dirty="0">
            <a:latin typeface="Arial Narrow" pitchFamily="34" charset="0"/>
          </a:endParaRPr>
        </a:p>
      </dsp:txBody>
      <dsp:txXfrm>
        <a:off x="456052" y="3663138"/>
        <a:ext cx="7298975" cy="976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6CBF8-29F2-458C-B0A1-90A1D81D3292}">
      <dsp:nvSpPr>
        <dsp:cNvPr id="0" name=""/>
        <dsp:cNvSpPr/>
      </dsp:nvSpPr>
      <dsp:spPr>
        <a:xfrm>
          <a:off x="2072985" y="601127"/>
          <a:ext cx="3847212" cy="3847212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7FE94-B71A-475A-A15C-76A617AB67DC}">
      <dsp:nvSpPr>
        <dsp:cNvPr id="0" name=""/>
        <dsp:cNvSpPr/>
      </dsp:nvSpPr>
      <dsp:spPr>
        <a:xfrm>
          <a:off x="2072985" y="601127"/>
          <a:ext cx="3847212" cy="3847212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ADA75-BA42-4718-9484-D5D2B0CC385C}">
      <dsp:nvSpPr>
        <dsp:cNvPr id="0" name=""/>
        <dsp:cNvSpPr/>
      </dsp:nvSpPr>
      <dsp:spPr>
        <a:xfrm>
          <a:off x="2072985" y="601127"/>
          <a:ext cx="3847212" cy="3847212"/>
        </a:xfrm>
        <a:prstGeom prst="blockArc">
          <a:avLst>
            <a:gd name="adj1" fmla="val 0"/>
            <a:gd name="adj2" fmla="val 54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ED48D-6283-4596-87B1-F51E177A9736}">
      <dsp:nvSpPr>
        <dsp:cNvPr id="0" name=""/>
        <dsp:cNvSpPr/>
      </dsp:nvSpPr>
      <dsp:spPr>
        <a:xfrm>
          <a:off x="1849520" y="428637"/>
          <a:ext cx="4294142" cy="4192191"/>
        </a:xfrm>
        <a:prstGeom prst="blockArc">
          <a:avLst>
            <a:gd name="adj1" fmla="val 16200000"/>
            <a:gd name="adj2" fmla="val 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89917-5B4F-40D3-8D60-844DCBE4CC41}">
      <dsp:nvSpPr>
        <dsp:cNvPr id="0" name=""/>
        <dsp:cNvSpPr/>
      </dsp:nvSpPr>
      <dsp:spPr>
        <a:xfrm>
          <a:off x="3000397" y="1500186"/>
          <a:ext cx="2008096" cy="2049094"/>
        </a:xfrm>
        <a:prstGeom prst="ellips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Наставничество</a:t>
          </a:r>
          <a:endParaRPr lang="ru-RU" sz="1500" b="1" kern="1200" dirty="0"/>
        </a:p>
      </dsp:txBody>
      <dsp:txXfrm>
        <a:off x="3294476" y="1800269"/>
        <a:ext cx="1419938" cy="1448928"/>
      </dsp:txXfrm>
    </dsp:sp>
    <dsp:sp modelId="{4CFB2AB0-57FD-45FA-BA34-FBC7070D6D92}">
      <dsp:nvSpPr>
        <dsp:cNvPr id="0" name=""/>
        <dsp:cNvSpPr/>
      </dsp:nvSpPr>
      <dsp:spPr>
        <a:xfrm>
          <a:off x="3175055" y="-161729"/>
          <a:ext cx="1643073" cy="1614894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Менторство</a:t>
          </a:r>
          <a:endParaRPr lang="ru-RU" sz="1400" i="1" kern="1200" dirty="0"/>
        </a:p>
      </dsp:txBody>
      <dsp:txXfrm>
        <a:off x="3415677" y="74767"/>
        <a:ext cx="1161829" cy="1141902"/>
      </dsp:txXfrm>
    </dsp:sp>
    <dsp:sp modelId="{A8B0BEAC-D136-45C4-9891-886D50A3B3E2}">
      <dsp:nvSpPr>
        <dsp:cNvPr id="0" name=""/>
        <dsp:cNvSpPr/>
      </dsp:nvSpPr>
      <dsp:spPr>
        <a:xfrm>
          <a:off x="5078595" y="1690111"/>
          <a:ext cx="1594023" cy="1669245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Баддинг</a:t>
          </a:r>
          <a:endParaRPr lang="ru-RU" sz="1400" i="1" kern="1200" dirty="0"/>
        </a:p>
      </dsp:txBody>
      <dsp:txXfrm>
        <a:off x="5312034" y="1934566"/>
        <a:ext cx="1127145" cy="1180335"/>
      </dsp:txXfrm>
    </dsp:sp>
    <dsp:sp modelId="{E8FE19BF-9B65-4340-BC4D-C8895B977AA2}">
      <dsp:nvSpPr>
        <dsp:cNvPr id="0" name=""/>
        <dsp:cNvSpPr/>
      </dsp:nvSpPr>
      <dsp:spPr>
        <a:xfrm>
          <a:off x="3157640" y="3645110"/>
          <a:ext cx="1677903" cy="1517279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Тююторинг</a:t>
          </a:r>
          <a:endParaRPr lang="ru-RU" sz="1400" i="1" kern="1200" dirty="0"/>
        </a:p>
      </dsp:txBody>
      <dsp:txXfrm>
        <a:off x="3403363" y="3867310"/>
        <a:ext cx="1186457" cy="1072879"/>
      </dsp:txXfrm>
    </dsp:sp>
    <dsp:sp modelId="{0AF6C584-994A-4D93-84C2-938B9A4D2B2D}">
      <dsp:nvSpPr>
        <dsp:cNvPr id="0" name=""/>
        <dsp:cNvSpPr/>
      </dsp:nvSpPr>
      <dsp:spPr>
        <a:xfrm>
          <a:off x="1256998" y="1691882"/>
          <a:ext cx="1721155" cy="1665702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solidFill>
                <a:schemeClr val="bg1"/>
              </a:solidFill>
            </a:rPr>
            <a:t>«Незримая поддержка»</a:t>
          </a:r>
          <a:endParaRPr lang="ru-RU" sz="1400" b="0" i="1" kern="1200" dirty="0">
            <a:solidFill>
              <a:schemeClr val="bg1"/>
            </a:solidFill>
          </a:endParaRPr>
        </a:p>
      </dsp:txBody>
      <dsp:txXfrm>
        <a:off x="1509055" y="1935818"/>
        <a:ext cx="1217041" cy="11778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04E4F-D07D-4247-A986-B2B2B4E09B5E}">
      <dsp:nvSpPr>
        <dsp:cNvPr id="0" name=""/>
        <dsp:cNvSpPr/>
      </dsp:nvSpPr>
      <dsp:spPr>
        <a:xfrm>
          <a:off x="3874" y="1277942"/>
          <a:ext cx="2168229" cy="17595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руководители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управленческие команды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кадровый резерв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44366" y="1318434"/>
        <a:ext cx="2087245" cy="1301520"/>
      </dsp:txXfrm>
    </dsp:sp>
    <dsp:sp modelId="{05B23D69-03D9-4B0C-BC30-0D3671271DE6}">
      <dsp:nvSpPr>
        <dsp:cNvPr id="0" name=""/>
        <dsp:cNvSpPr/>
      </dsp:nvSpPr>
      <dsp:spPr>
        <a:xfrm>
          <a:off x="1088330" y="1266063"/>
          <a:ext cx="2827358" cy="2827358"/>
        </a:xfrm>
        <a:prstGeom prst="leftCircularArrow">
          <a:avLst>
            <a:gd name="adj1" fmla="val 2069"/>
            <a:gd name="adj2" fmla="val 248262"/>
            <a:gd name="adj3" fmla="val 1732707"/>
            <a:gd name="adj4" fmla="val 8733423"/>
            <a:gd name="adj5" fmla="val 241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DF6A0-38CD-481F-BDC2-DE256C296E91}">
      <dsp:nvSpPr>
        <dsp:cNvPr id="0" name=""/>
        <dsp:cNvSpPr/>
      </dsp:nvSpPr>
      <dsp:spPr>
        <a:xfrm>
          <a:off x="514904" y="2717807"/>
          <a:ext cx="1747038" cy="725649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февраль – декабрь, 2021</a:t>
          </a:r>
        </a:p>
      </dsp:txBody>
      <dsp:txXfrm>
        <a:off x="536158" y="2739061"/>
        <a:ext cx="1704530" cy="683141"/>
      </dsp:txXfrm>
    </dsp:sp>
    <dsp:sp modelId="{451092C9-E1F2-4B1B-9EC6-ED42130F6AAC}">
      <dsp:nvSpPr>
        <dsp:cNvPr id="0" name=""/>
        <dsp:cNvSpPr/>
      </dsp:nvSpPr>
      <dsp:spPr>
        <a:xfrm>
          <a:off x="2540495" y="1112853"/>
          <a:ext cx="3156886" cy="21308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u="sng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КОМПЕТЕНЦИИ</a:t>
          </a:r>
          <a:r>
            <a:rPr lang="en-US" sz="1200" b="1" u="sng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:</a:t>
          </a:r>
          <a:endParaRPr lang="ru-RU" sz="1200" b="1" u="sng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общекультурные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общепрофессиональные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профессиональные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2589532" y="1618503"/>
        <a:ext cx="3058812" cy="1576171"/>
      </dsp:txXfrm>
    </dsp:sp>
    <dsp:sp modelId="{F71B2576-77BE-43C1-8AB9-9C45C62A2B29}">
      <dsp:nvSpPr>
        <dsp:cNvPr id="0" name=""/>
        <dsp:cNvSpPr/>
      </dsp:nvSpPr>
      <dsp:spPr>
        <a:xfrm>
          <a:off x="4149707" y="327447"/>
          <a:ext cx="2758995" cy="2758995"/>
        </a:xfrm>
        <a:prstGeom prst="circularArrow">
          <a:avLst>
            <a:gd name="adj1" fmla="val 2120"/>
            <a:gd name="adj2" fmla="val 254712"/>
            <a:gd name="adj3" fmla="val 19745131"/>
            <a:gd name="adj4" fmla="val 12750865"/>
            <a:gd name="adj5" fmla="val 247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5B4AE8-F6CF-447B-BB9E-FE61834F966F}">
      <dsp:nvSpPr>
        <dsp:cNvPr id="0" name=""/>
        <dsp:cNvSpPr/>
      </dsp:nvSpPr>
      <dsp:spPr>
        <a:xfrm>
          <a:off x="3618214" y="999511"/>
          <a:ext cx="1602316" cy="63718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72 часа</a:t>
          </a:r>
          <a:endParaRPr lang="ru-RU" sz="20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636877" y="1018174"/>
        <a:ext cx="1564990" cy="599862"/>
      </dsp:txXfrm>
    </dsp:sp>
    <dsp:sp modelId="{79D187F5-5D8D-4291-BF7D-F42BF84D0042}">
      <dsp:nvSpPr>
        <dsp:cNvPr id="0" name=""/>
        <dsp:cNvSpPr/>
      </dsp:nvSpPr>
      <dsp:spPr>
        <a:xfrm>
          <a:off x="5975934" y="1343286"/>
          <a:ext cx="1839307" cy="16724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очно-заочная форма обучения</a:t>
          </a:r>
          <a:endParaRPr lang="ru-RU" sz="15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6014422" y="1381774"/>
        <a:ext cx="1762331" cy="1237108"/>
      </dsp:txXfrm>
    </dsp:sp>
    <dsp:sp modelId="{B8D0F728-5C09-42C8-9920-2768F301399D}">
      <dsp:nvSpPr>
        <dsp:cNvPr id="0" name=""/>
        <dsp:cNvSpPr/>
      </dsp:nvSpPr>
      <dsp:spPr>
        <a:xfrm>
          <a:off x="6231267" y="2773010"/>
          <a:ext cx="1602316" cy="63718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ДОТиЭО</a:t>
          </a:r>
          <a:endParaRPr lang="ru-RU" sz="20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6249930" y="2791673"/>
        <a:ext cx="1564990" cy="599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859487-A7DB-41AA-AE26-A1FA43F45561}">
      <dsp:nvSpPr>
        <dsp:cNvPr id="0" name=""/>
        <dsp:cNvSpPr/>
      </dsp:nvSpPr>
      <dsp:spPr>
        <a:xfrm>
          <a:off x="594721" y="0"/>
          <a:ext cx="6740175" cy="49000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6BA00-F7F1-4077-B3EA-63F15D7F9343}">
      <dsp:nvSpPr>
        <dsp:cNvPr id="0" name=""/>
        <dsp:cNvSpPr/>
      </dsp:nvSpPr>
      <dsp:spPr>
        <a:xfrm>
          <a:off x="3871" y="1470025"/>
          <a:ext cx="2392824" cy="1960033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Инвариант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«Политика, право, теория»</a:t>
          </a:r>
          <a:endParaRPr lang="ru-RU" sz="2000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99552" y="1565706"/>
        <a:ext cx="2201462" cy="1768671"/>
      </dsp:txXfrm>
    </dsp:sp>
    <dsp:sp modelId="{C8987734-27DB-4EF0-9215-77B901103728}">
      <dsp:nvSpPr>
        <dsp:cNvPr id="0" name=""/>
        <dsp:cNvSpPr/>
      </dsp:nvSpPr>
      <dsp:spPr>
        <a:xfrm>
          <a:off x="2768396" y="1470025"/>
          <a:ext cx="2392824" cy="1960033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Модуль по выбору </a:t>
          </a:r>
          <a:r>
            <a:rPr lang="ru-RU" sz="20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(10)</a:t>
          </a:r>
        </a:p>
      </dsp:txBody>
      <dsp:txXfrm>
        <a:off x="2864077" y="1565706"/>
        <a:ext cx="2201462" cy="1768671"/>
      </dsp:txXfrm>
    </dsp:sp>
    <dsp:sp modelId="{4E77E46D-BF19-4538-8D3B-F90FCB6056B0}">
      <dsp:nvSpPr>
        <dsp:cNvPr id="0" name=""/>
        <dsp:cNvSpPr/>
      </dsp:nvSpPr>
      <dsp:spPr>
        <a:xfrm>
          <a:off x="5532921" y="1470025"/>
          <a:ext cx="2392824" cy="1960033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Стажерская практика (стажировка)</a:t>
          </a:r>
          <a:endParaRPr lang="ru-RU" sz="2000" kern="12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Тема – на </a:t>
          </a:r>
          <a:r>
            <a:rPr lang="ru-RU" sz="20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выбор</a:t>
          </a:r>
        </a:p>
      </dsp:txBody>
      <dsp:txXfrm>
        <a:off x="5628602" y="1565706"/>
        <a:ext cx="2201462" cy="17686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D1188-3196-4583-B79F-1B53E274B372}">
      <dsp:nvSpPr>
        <dsp:cNvPr id="0" name=""/>
        <dsp:cNvSpPr/>
      </dsp:nvSpPr>
      <dsp:spPr>
        <a:xfrm>
          <a:off x="2059682" y="-633077"/>
          <a:ext cx="4732822" cy="4732822"/>
        </a:xfrm>
        <a:prstGeom prst="circularArrow">
          <a:avLst>
            <a:gd name="adj1" fmla="val 5544"/>
            <a:gd name="adj2" fmla="val 330680"/>
            <a:gd name="adj3" fmla="val 12232334"/>
            <a:gd name="adj4" fmla="val 1841410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BB191-C27D-457C-AC2D-EF15F3228FE4}">
      <dsp:nvSpPr>
        <dsp:cNvPr id="0" name=""/>
        <dsp:cNvSpPr/>
      </dsp:nvSpPr>
      <dsp:spPr>
        <a:xfrm>
          <a:off x="2688546" y="-182711"/>
          <a:ext cx="3475093" cy="1476927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Победители, лауреаты и участники конкурса грантов Губернатора Алтайского края в сфере общего образования</a:t>
          </a:r>
          <a:endParaRPr lang="ru-RU" sz="17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2760644" y="-110613"/>
        <a:ext cx="3330897" cy="1332731"/>
      </dsp:txXfrm>
    </dsp:sp>
    <dsp:sp modelId="{D973D9F8-DB4D-4CF7-B7A7-ADBDE65685C8}">
      <dsp:nvSpPr>
        <dsp:cNvPr id="0" name=""/>
        <dsp:cNvSpPr/>
      </dsp:nvSpPr>
      <dsp:spPr>
        <a:xfrm>
          <a:off x="5236952" y="1467055"/>
          <a:ext cx="2403010" cy="1423594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Победители, лауреаты и участники конкурсов профессионального мастерства</a:t>
          </a:r>
          <a:endParaRPr lang="ru-RU" sz="17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5306446" y="1536549"/>
        <a:ext cx="2264022" cy="1284606"/>
      </dsp:txXfrm>
    </dsp:sp>
    <dsp:sp modelId="{3C241458-FDD4-4394-B7A8-46A58A0A53D0}">
      <dsp:nvSpPr>
        <dsp:cNvPr id="0" name=""/>
        <dsp:cNvSpPr/>
      </dsp:nvSpPr>
      <dsp:spPr>
        <a:xfrm>
          <a:off x="4709959" y="3260963"/>
          <a:ext cx="2843998" cy="148951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«Инициативные» </a:t>
          </a:r>
          <a:r>
            <a:rPr lang="ru-RU" sz="1700" b="1" kern="1200" dirty="0" err="1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стажировочные</a:t>
          </a: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площадки</a:t>
          </a:r>
        </a:p>
      </dsp:txBody>
      <dsp:txXfrm>
        <a:off x="4782671" y="3333675"/>
        <a:ext cx="2698574" cy="1344086"/>
      </dsp:txXfrm>
    </dsp:sp>
    <dsp:sp modelId="{2D72066B-E458-4C50-A0BB-C86D3BB7252D}">
      <dsp:nvSpPr>
        <dsp:cNvPr id="0" name=""/>
        <dsp:cNvSpPr/>
      </dsp:nvSpPr>
      <dsp:spPr>
        <a:xfrm>
          <a:off x="1220536" y="1467051"/>
          <a:ext cx="2335945" cy="1470636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Научно-методические стажировки в АИРО</a:t>
          </a:r>
          <a:endParaRPr lang="ru-RU" sz="17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1292327" y="1538842"/>
        <a:ext cx="2192363" cy="1327054"/>
      </dsp:txXfrm>
    </dsp:sp>
    <dsp:sp modelId="{2F35D0BE-5344-442A-AE33-F06E699E366E}">
      <dsp:nvSpPr>
        <dsp:cNvPr id="0" name=""/>
        <dsp:cNvSpPr/>
      </dsp:nvSpPr>
      <dsp:spPr>
        <a:xfrm>
          <a:off x="1452274" y="3400572"/>
          <a:ext cx="2962266" cy="1356362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Региональные инновационные площадки, банк лучших практик</a:t>
          </a:r>
          <a:endParaRPr lang="ru-RU" sz="17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1518486" y="3466784"/>
        <a:ext cx="2829842" cy="1223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400" cy="336681"/>
          </a:xfrm>
          <a:prstGeom prst="rect">
            <a:avLst/>
          </a:prstGeom>
        </p:spPr>
        <p:txBody>
          <a:bodyPr vert="horz" lIns="90626" tIns="45313" rIns="90626" bIns="453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7614" y="0"/>
            <a:ext cx="4276398" cy="336681"/>
          </a:xfrm>
          <a:prstGeom prst="rect">
            <a:avLst/>
          </a:prstGeom>
        </p:spPr>
        <p:txBody>
          <a:bodyPr vert="horz" lIns="90626" tIns="45313" rIns="90626" bIns="45313" rtlCol="0"/>
          <a:lstStyle>
            <a:lvl1pPr algn="r">
              <a:defRPr sz="1200"/>
            </a:lvl1pPr>
          </a:lstStyle>
          <a:p>
            <a:fld id="{50BE98FC-3340-439A-9ADC-1EB0FD06D9D9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398007"/>
            <a:ext cx="4276400" cy="336681"/>
          </a:xfrm>
          <a:prstGeom prst="rect">
            <a:avLst/>
          </a:prstGeom>
        </p:spPr>
        <p:txBody>
          <a:bodyPr vert="horz" lIns="90626" tIns="45313" rIns="90626" bIns="453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7614" y="6398007"/>
            <a:ext cx="4276398" cy="336681"/>
          </a:xfrm>
          <a:prstGeom prst="rect">
            <a:avLst/>
          </a:prstGeom>
        </p:spPr>
        <p:txBody>
          <a:bodyPr vert="horz" lIns="90626" tIns="45313" rIns="90626" bIns="45313" rtlCol="0" anchor="b"/>
          <a:lstStyle>
            <a:lvl1pPr algn="r">
              <a:defRPr sz="1200"/>
            </a:lvl1pPr>
          </a:lstStyle>
          <a:p>
            <a:fld id="{26AFBA0A-34AB-4282-9931-0A6BC0562F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47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2" cy="336788"/>
          </a:xfrm>
          <a:prstGeom prst="rect">
            <a:avLst/>
          </a:prstGeom>
        </p:spPr>
        <p:txBody>
          <a:bodyPr vert="horz" lIns="90626" tIns="45313" rIns="90626" bIns="453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0626" tIns="45313" rIns="90626" bIns="45313" rtlCol="0"/>
          <a:lstStyle>
            <a:lvl1pPr algn="r">
              <a:defRPr sz="1200"/>
            </a:lvl1pPr>
          </a:lstStyle>
          <a:p>
            <a:fld id="{2CB47F3C-7106-4E40-9669-9E8F0F2F119E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6413"/>
            <a:ext cx="3367087" cy="2524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26" tIns="45313" rIns="90626" bIns="453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49" cy="3031093"/>
          </a:xfrm>
          <a:prstGeom prst="rect">
            <a:avLst/>
          </a:prstGeom>
        </p:spPr>
        <p:txBody>
          <a:bodyPr vert="horz" lIns="90626" tIns="45313" rIns="90626" bIns="4531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397806"/>
            <a:ext cx="4275402" cy="336788"/>
          </a:xfrm>
          <a:prstGeom prst="rect">
            <a:avLst/>
          </a:prstGeom>
        </p:spPr>
        <p:txBody>
          <a:bodyPr vert="horz" lIns="90626" tIns="45313" rIns="90626" bIns="453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0626" tIns="45313" rIns="90626" bIns="45313" rtlCol="0" anchor="b"/>
          <a:lstStyle>
            <a:lvl1pPr algn="r">
              <a:defRPr sz="1200"/>
            </a:lvl1pPr>
          </a:lstStyle>
          <a:p>
            <a:fld id="{00541492-43AB-4486-B1DD-C011547E1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en@iro22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bigpi.biysk.ru/pednast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smarteka.com/practices/titovskoe-dvizenie-nastavnik-dla-selskoj-skoly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26" y="2428868"/>
            <a:ext cx="8786874" cy="1470025"/>
          </a:xfrm>
        </p:spPr>
        <p:txBody>
          <a:bodyPr>
            <a:noAutofit/>
          </a:bodyPr>
          <a:lstStyle/>
          <a:p>
            <a:r>
              <a:rPr lang="ru-RU" sz="4500" b="1" dirty="0" smtClean="0">
                <a:solidFill>
                  <a:srgbClr val="002060"/>
                </a:solidFill>
                <a:latin typeface="Arial Narrow" pitchFamily="34" charset="0"/>
              </a:rPr>
              <a:t>Наставничество в управлении образовательной организации</a:t>
            </a:r>
            <a:endParaRPr lang="ru-RU" sz="45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143380"/>
            <a:ext cx="6400800" cy="1143008"/>
          </a:xfrm>
        </p:spPr>
        <p:txBody>
          <a:bodyPr>
            <a:normAutofit fontScale="92500" lnSpcReduction="20000"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latin typeface="Arial Narrow" pitchFamily="34" charset="0"/>
              </a:rPr>
              <a:t>Дронова Елена Николаевна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Arial Narrow" pitchFamily="34" charset="0"/>
              </a:rPr>
              <a:t>декан факультет управления развитием образования, кандидат педагогических наук, доцент</a:t>
            </a:r>
            <a:endParaRPr lang="en-US" sz="2000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en-US" sz="2000" i="1" dirty="0" smtClean="0">
                <a:solidFill>
                  <a:srgbClr val="002060"/>
                </a:solidFill>
                <a:latin typeface="Arial Narrow" pitchFamily="34" charset="0"/>
                <a:hlinkClick r:id="rId2"/>
              </a:rPr>
              <a:t>den@iro22.ru</a:t>
            </a:r>
            <a:endParaRPr lang="en-US" sz="2000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sz="2000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00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НАСТАВНИЧЕСТВО</a:t>
            </a:r>
            <a:r>
              <a:rPr lang="ru-RU" sz="2700" dirty="0" smtClean="0">
                <a:solidFill>
                  <a:srgbClr val="002060"/>
                </a:solidFill>
                <a:latin typeface="Calibri" pitchFamily="34" charset="0"/>
              </a:rPr>
              <a:t> - взаимоотношения между двумя людьми, где один человек готов помогать другому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502602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30078" t="43056" r="42187" b="19444"/>
          <a:stretch>
            <a:fillRect/>
          </a:stretch>
        </p:blipFill>
        <p:spPr bwMode="auto">
          <a:xfrm>
            <a:off x="642910" y="1714488"/>
            <a:ext cx="319354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 l="48047" t="36111" r="37500" b="27778"/>
          <a:stretch>
            <a:fillRect/>
          </a:stretch>
        </p:blipFill>
        <p:spPr bwMode="auto">
          <a:xfrm>
            <a:off x="6500826" y="2357430"/>
            <a:ext cx="223655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/>
          <a:srcRect l="46094" t="19444" r="30859" b="37500"/>
          <a:stretch>
            <a:fillRect/>
          </a:stretch>
        </p:blipFill>
        <p:spPr bwMode="auto">
          <a:xfrm>
            <a:off x="3929058" y="1714488"/>
            <a:ext cx="244732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8" name="Picture 6" descr="https://myslide.ru/documents_7/82ec19180fda0943031707bc92c92e92/img2.jpg"/>
          <p:cNvPicPr>
            <a:picLocks noChangeAspect="1" noChangeArrowheads="1"/>
          </p:cNvPicPr>
          <p:nvPr/>
        </p:nvPicPr>
        <p:blipFill>
          <a:blip r:embed="rId5"/>
          <a:srcRect l="58125" t="61250" r="4375" b="4999"/>
          <a:stretch>
            <a:fillRect/>
          </a:stretch>
        </p:blipFill>
        <p:spPr bwMode="auto">
          <a:xfrm>
            <a:off x="642910" y="4355907"/>
            <a:ext cx="3214710" cy="2169929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00034" y="135729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040" name="Picture 8" descr="https://avatars.mds.yandex.net/get-zen_doc/1773286/pub_5f9154ea2c1a69338e7d69cd_5f9154f86ca69c780298e948/scale_1200"/>
          <p:cNvPicPr>
            <a:picLocks noChangeAspect="1" noChangeArrowheads="1"/>
          </p:cNvPicPr>
          <p:nvPr/>
        </p:nvPicPr>
        <p:blipFill>
          <a:blip r:embed="rId6"/>
          <a:srcRect l="41875"/>
          <a:stretch>
            <a:fillRect/>
          </a:stretch>
        </p:blipFill>
        <p:spPr bwMode="auto">
          <a:xfrm>
            <a:off x="4071934" y="4357694"/>
            <a:ext cx="2288361" cy="2214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НАСТАВНИК в отечественной истории педагогики</a:t>
            </a:r>
            <a:endParaRPr lang="ru-RU" sz="27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00034" y="1285860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s://ukurier.gov.ua/media/images/2013-9/Ushin%2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3071834" cy="422006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000496" y="150017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000" dirty="0" smtClean="0">
                <a:solidFill>
                  <a:srgbClr val="002060"/>
                </a:solidFill>
              </a:rPr>
              <a:t>В воспитании все должно основываться на </a:t>
            </a:r>
            <a:r>
              <a:rPr lang="ru-RU" sz="2000" b="1" dirty="0" smtClean="0">
                <a:solidFill>
                  <a:srgbClr val="002060"/>
                </a:solidFill>
              </a:rPr>
              <a:t>Личности</a:t>
            </a:r>
            <a:r>
              <a:rPr lang="ru-RU" sz="2000" dirty="0" smtClean="0">
                <a:solidFill>
                  <a:srgbClr val="002060"/>
                </a:solidFill>
              </a:rPr>
              <a:t> воспитателя. Никакие уставы и программы не могут заменить личности в деле воспитания. </a:t>
            </a:r>
          </a:p>
          <a:p>
            <a:pPr fontAlgn="base"/>
            <a:r>
              <a:rPr lang="ru-RU" sz="2000" b="1" dirty="0" smtClean="0">
                <a:solidFill>
                  <a:srgbClr val="002060"/>
                </a:solidFill>
              </a:rPr>
              <a:t>Только Личность </a:t>
            </a:r>
            <a:r>
              <a:rPr lang="ru-RU" sz="2000" dirty="0" smtClean="0">
                <a:solidFill>
                  <a:srgbClr val="002060"/>
                </a:solidFill>
              </a:rPr>
              <a:t>может действовать на развитие и определение личности, только характером можно образовать характер.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71934" y="442913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000" dirty="0" smtClean="0">
                <a:solidFill>
                  <a:srgbClr val="002060"/>
                </a:solidFill>
              </a:rPr>
              <a:t>Ни один </a:t>
            </a:r>
            <a:r>
              <a:rPr lang="ru-RU" sz="2000" b="1" dirty="0" smtClean="0">
                <a:solidFill>
                  <a:srgbClr val="002060"/>
                </a:solidFill>
              </a:rPr>
              <a:t>НАСТАВНИК</a:t>
            </a:r>
            <a:r>
              <a:rPr lang="ru-RU" sz="2000" dirty="0" smtClean="0">
                <a:solidFill>
                  <a:srgbClr val="002060"/>
                </a:solidFill>
              </a:rPr>
              <a:t> не должен забывать, что его главнейшая </a:t>
            </a:r>
            <a:r>
              <a:rPr lang="ru-RU" sz="2000" b="1" dirty="0" smtClean="0">
                <a:solidFill>
                  <a:srgbClr val="002060"/>
                </a:solidFill>
              </a:rPr>
              <a:t>обязанность состоит в приучении </a:t>
            </a:r>
            <a:r>
              <a:rPr lang="ru-RU" sz="2000" dirty="0" smtClean="0">
                <a:solidFill>
                  <a:srgbClr val="002060"/>
                </a:solidFill>
              </a:rPr>
              <a:t>воспитанников к умственному труду и что эта обязанность более важна, нежели передача самого предмета.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ПОЧЕМУ НАСТАВНИЧЕСТВО ЭФФЕКТИВНО В ОО</a:t>
            </a:r>
            <a:r>
              <a:rPr lang="en-US" sz="2700" b="1" dirty="0" smtClean="0">
                <a:solidFill>
                  <a:srgbClr val="002060"/>
                </a:solidFill>
                <a:latin typeface="Calibri" pitchFamily="34" charset="0"/>
              </a:rPr>
              <a:t>?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571472" y="1142984"/>
          <a:ext cx="8072494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ПРОБЛЕМНОЕ ПОЛЕ</a:t>
            </a:r>
            <a:r>
              <a:rPr lang="en-US" sz="2700" b="1" dirty="0" smtClean="0">
                <a:solidFill>
                  <a:srgbClr val="002060"/>
                </a:solidFill>
                <a:latin typeface="Calibri" pitchFamily="34" charset="0"/>
              </a:rPr>
              <a:t>: </a:t>
            </a:r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РИСКИ И ВЫЗОВЫ</a:t>
            </a:r>
            <a:endParaRPr lang="ru-RU" sz="27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571472" y="1142984"/>
          <a:ext cx="8072494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85728"/>
            <a:ext cx="6858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Типичные ошибки при организации системы наставничества</a:t>
            </a:r>
            <a:endParaRPr lang="ru-RU" sz="2700" b="1" dirty="0">
              <a:solidFill>
                <a:srgbClr val="002060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500174"/>
            <a:ext cx="778674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Недооценка уровня дискомфортности условий работы стажера. </a:t>
            </a:r>
            <a:r>
              <a:rPr lang="ru-RU" sz="2400" dirty="0">
                <a:solidFill>
                  <a:srgbClr val="002060"/>
                </a:solidFill>
              </a:rPr>
              <a:t>Для предотвращения данной ошибки следует сформировать доверительную обстановку, с внимательным обучением к новому сотруднику.</a:t>
            </a: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Навязывание своего мнения обучаемому. </a:t>
            </a:r>
            <a:r>
              <a:rPr lang="ru-RU" sz="2400" dirty="0" smtClean="0">
                <a:solidFill>
                  <a:srgbClr val="002060"/>
                </a:solidFill>
              </a:rPr>
              <a:t>Для предотвращения проблемы следует задавать вопросы об оценке разных действий, но не стоит высказывать прежде этого свои оценочные суждения.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85728"/>
            <a:ext cx="6858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Типичные ошибки при организации системы наставничества</a:t>
            </a:r>
            <a:endParaRPr lang="ru-RU" sz="2700" b="1" dirty="0">
              <a:solidFill>
                <a:srgbClr val="002060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828680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Перегрузка подопечного рекомендациями и замечаниями по обширному перечню вопросов. </a:t>
            </a:r>
            <a:r>
              <a:rPr lang="ru-RU" sz="2400" dirty="0" smtClean="0">
                <a:solidFill>
                  <a:srgbClr val="002060"/>
                </a:solidFill>
              </a:rPr>
              <a:t>Чтобы предотвратить ошибку, нужно выделять ключевые вопросы, на них и будет приходиться внимание, чтобы обучаемому не пришлось сталкиваться с множеством различной информации. </a:t>
            </a:r>
          </a:p>
          <a:p>
            <a:r>
              <a:rPr lang="ru-RU" sz="2700" b="1" dirty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Недостаточно внимания уделяется постановке задач, дальнейшему их контролю. </a:t>
            </a:r>
            <a:r>
              <a:rPr lang="ru-RU" sz="2400" dirty="0" smtClean="0">
                <a:solidFill>
                  <a:srgbClr val="002060"/>
                </a:solidFill>
              </a:rPr>
              <a:t>Необходимо формулировать задачи по S.M.A.R.T – (S) конкретные, (M) измеримые, (A) достижимые, (R) релевантные или соответствующие деятельности, (T), устанавливая четкие временные рамки. Необходим системный контроль. По результатам контроля требуется разбор ситуации с подопечными, при необходимости внося коррективы в первоначальные задачи, с учетом изменений текущей обстановки.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9531" t="11111" r="18359" b="6944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500" dirty="0" smtClean="0">
                <a:solidFill>
                  <a:srgbClr val="002060"/>
                </a:solidFill>
              </a:rPr>
              <a:t>Могут ли наставники вдохновить на успех и почему молодым менторинг жизненно необходим?</a:t>
            </a:r>
            <a:endParaRPr lang="ru-RU" sz="2500" dirty="0">
              <a:solidFill>
                <a:srgbClr val="002060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8750" t="40278" r="35547" b="38889"/>
          <a:stretch>
            <a:fillRect/>
          </a:stretch>
        </p:blipFill>
        <p:spPr bwMode="auto">
          <a:xfrm>
            <a:off x="357158" y="1285860"/>
            <a:ext cx="835824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17578" t="31944" r="33984" b="31250"/>
          <a:stretch>
            <a:fillRect/>
          </a:stretch>
        </p:blipFill>
        <p:spPr bwMode="auto">
          <a:xfrm>
            <a:off x="0" y="2786058"/>
            <a:ext cx="885831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734" t="3472" r="3125" b="4166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2577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МОДЕЛИ НАСТАВНИЧЕСТВА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/>
        </p:nvGraphicFramePr>
        <p:xfrm>
          <a:off x="714348" y="1214422"/>
          <a:ext cx="792961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Модель 1. Менторство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57224" y="3786190"/>
            <a:ext cx="75009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Практика 1. Менторство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0034" y="4286256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85786" y="1142984"/>
            <a:ext cx="7572428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Взаимодействие более опытного в чем-либо человека с менее опытным, при котором первый передает второму свою экспертизу (знания, навыки, умения в рамках своего мастерства)</a:t>
            </a:r>
          </a:p>
          <a:p>
            <a:r>
              <a:rPr lang="ru-RU" dirty="0" smtClean="0"/>
              <a:t>Любое использование материалов допускается только при наличии гиперссылки.</a:t>
            </a:r>
          </a:p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2571744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Цель процесса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достижение менее опытным человеком определенного результата и успеха в этой области при поддержке более опытного участника</a:t>
            </a:r>
          </a:p>
        </p:txBody>
      </p:sp>
      <p:pic>
        <p:nvPicPr>
          <p:cNvPr id="10242" name="Picture 2" descr="https://sun9-63.userapi.com/c856132/v856132748/20022f/NKCgQ_ZZus8.jpg"/>
          <p:cNvPicPr>
            <a:picLocks noChangeAspect="1" noChangeArrowheads="1"/>
          </p:cNvPicPr>
          <p:nvPr/>
        </p:nvPicPr>
        <p:blipFill>
          <a:blip r:embed="rId2" cstate="print"/>
          <a:srcRect l="4102" r="3906"/>
          <a:stretch>
            <a:fillRect/>
          </a:stretch>
        </p:blipFill>
        <p:spPr bwMode="auto">
          <a:xfrm>
            <a:off x="1000100" y="4500569"/>
            <a:ext cx="2928958" cy="2124257"/>
          </a:xfrm>
          <a:prstGeom prst="rect">
            <a:avLst/>
          </a:prstGeom>
          <a:noFill/>
        </p:spPr>
      </p:pic>
      <p:sp>
        <p:nvSpPr>
          <p:cNvPr id="11" name="Скругленная прямоугольная выноска 10"/>
          <p:cNvSpPr/>
          <p:nvPr/>
        </p:nvSpPr>
        <p:spPr>
          <a:xfrm>
            <a:off x="5143504" y="4500570"/>
            <a:ext cx="2928958" cy="1071570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МЕТОДИЧЕСКОЕ ОБЪЕДИНЕНИЕ ПЕДАГОГОВ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Модель 2. Баддинг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57224" y="3786190"/>
            <a:ext cx="75009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Практика 2. Баддинг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0034" y="4286256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85786" y="1357298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Поддержка вновь принятого в организацию работника «товарищем по назначению»</a:t>
            </a:r>
          </a:p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2571744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Защита одного человека другим для достижения его результатов и целей</a:t>
            </a:r>
          </a:p>
        </p:txBody>
      </p:sp>
      <p:pic>
        <p:nvPicPr>
          <p:cNvPr id="9218" name="Picture 2" descr="https://avatars.mds.yandex.net/get-zen_doc/1709225/pub_5d287d3f8da1ce00ae25d692_5d287d93a98a2a00ad2da199/scale_1200"/>
          <p:cNvPicPr>
            <a:picLocks noChangeAspect="1" noChangeArrowheads="1"/>
          </p:cNvPicPr>
          <p:nvPr/>
        </p:nvPicPr>
        <p:blipFill>
          <a:blip r:embed="rId2"/>
          <a:srcRect l="30625" r="9374"/>
          <a:stretch>
            <a:fillRect/>
          </a:stretch>
        </p:blipFill>
        <p:spPr bwMode="auto">
          <a:xfrm>
            <a:off x="1428728" y="4429132"/>
            <a:ext cx="2362233" cy="2214578"/>
          </a:xfrm>
          <a:prstGeom prst="rect">
            <a:avLst/>
          </a:prstGeom>
          <a:noFill/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4786314" y="4500570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БИНАРНЫЙ УРОК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929322" y="5572140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ПРОЕКТНАЯ ГРУППА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Модель 3. Тьюторинг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57224" y="3786190"/>
            <a:ext cx="75009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Практика 3. Тьюторинг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0034" y="4286256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85786" y="1357298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Пролонгированное наставничество, направленное на поддержку самоорганизации человека в профессиональном становлении и развитии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2428868"/>
            <a:ext cx="7572428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Оперативное реагирование на профессионально-личностные запросы и потребности педагога, формирование позитивных профессиональных установок, актуализация личностного потенциала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391" t="9722" r="31640" b="11111"/>
          <a:stretch>
            <a:fillRect/>
          </a:stretch>
        </p:blipFill>
        <p:spPr bwMode="auto">
          <a:xfrm>
            <a:off x="1357290" y="4429132"/>
            <a:ext cx="2357454" cy="222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кругленная прямоугольная выноска 10"/>
          <p:cNvSpPr/>
          <p:nvPr/>
        </p:nvSpPr>
        <p:spPr>
          <a:xfrm>
            <a:off x="4286248" y="4500570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УЧЕНИЧЕСКИЙ ДОГОВОР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786446" y="5643578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УЧИТЕЛЬ + ПСИХОЛОГ + СОЦИАЛЬНЫЙ ПЕДАГОГ + ЮРИСТ + 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48"/>
          </a:xfrm>
        </p:spPr>
        <p:txBody>
          <a:bodyPr>
            <a:noAutofit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Модель 4. Shadowing («незримая поддержка»)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000108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57224" y="3714752"/>
            <a:ext cx="75009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Практика 4. </a:t>
            </a:r>
            <a:r>
              <a:rPr lang="ru-RU" sz="2700" b="1" dirty="0" smtClean="0">
                <a:solidFill>
                  <a:srgbClr val="002060"/>
                </a:solidFill>
                <a:latin typeface="Calibri" pitchFamily="34" charset="0"/>
              </a:rPr>
              <a:t>Shadowing («незримая поддержка»)</a:t>
            </a:r>
            <a:endParaRPr lang="ru-RU" sz="2700" b="1" dirty="0" smtClean="0">
              <a:solidFill>
                <a:srgbClr val="002060"/>
              </a:solidFill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00034" y="4286256"/>
            <a:ext cx="8072494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5786" y="1357298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Временное прикрепление к другому для ВКЛЮЧЕННОГО НАБЛЮДЕНИЯ за особенностями или приемами работы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ea typeface="Times New Roman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2500306"/>
            <a:ext cx="7572428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ОБУЧЕНИЕ НА ОПЫТЕ ДРУГОГО В РЕАЛЬНЫХ УСЛОВИЯХ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 Narrow" pitchFamily="34" charset="0"/>
              <a:ea typeface="Times New Roman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286380" y="4429132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СТАЖИРОВКА НА РАБОЧЕМ МЕСТЕ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072198" y="5643578"/>
            <a:ext cx="2643206" cy="928694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ЭКСКУРСИИ,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МАСТЕР-КЛАССЫ, ДЕМОНСТРАЦИИ</a:t>
            </a:r>
          </a:p>
        </p:txBody>
      </p:sp>
      <p:pic>
        <p:nvPicPr>
          <p:cNvPr id="1026" name="Picture 2" descr="http://i.mycdn.me/i?r=AzEPZsRbOZEKgBhR0XGMT1RkoFpJzGH0XXIS3QLYpkaFMaaKTM5SRkZCeTgDn6uOy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429132"/>
            <a:ext cx="3357586" cy="2239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Calibri" pitchFamily="34" charset="0"/>
              </a:rPr>
              <a:t>Алтайский край</a:t>
            </a:r>
            <a:r>
              <a:rPr lang="en-US" sz="2700" b="1" dirty="0">
                <a:solidFill>
                  <a:srgbClr val="002060"/>
                </a:solidFill>
                <a:latin typeface="Calibri" pitchFamily="34" charset="0"/>
              </a:rPr>
              <a:t>: </a:t>
            </a:r>
            <a:r>
              <a:rPr lang="ru-RU" sz="2700" b="1" dirty="0">
                <a:solidFill>
                  <a:srgbClr val="002060"/>
                </a:solidFill>
                <a:latin typeface="Calibri" pitchFamily="34" charset="0"/>
              </a:rPr>
              <a:t>что делаем мы</a:t>
            </a:r>
            <a:r>
              <a:rPr lang="en-US" sz="2700" b="1" dirty="0">
                <a:solidFill>
                  <a:srgbClr val="002060"/>
                </a:solidFill>
                <a:latin typeface="Calibri" pitchFamily="34" charset="0"/>
              </a:rPr>
              <a:t>?</a:t>
            </a:r>
            <a:endParaRPr lang="ru-RU" sz="27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32" name="Picture 8" descr="Секретари краевого комитета в образовательных округ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5719"/>
            <a:ext cx="6408712" cy="445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927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2734" t="6944" r="2343" b="4166"/>
          <a:stretch>
            <a:fillRect/>
          </a:stretch>
        </p:blipFill>
        <p:spPr bwMode="auto">
          <a:xfrm>
            <a:off x="1" y="1428736"/>
            <a:ext cx="9144000" cy="481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500298" y="500042"/>
            <a:ext cx="4572032" cy="6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http://www2.bigpi.biysk.ru/pednast/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 l="22266" t="15972" r="39843" b="29861"/>
          <a:stretch>
            <a:fillRect/>
          </a:stretch>
        </p:blipFill>
        <p:spPr bwMode="auto">
          <a:xfrm>
            <a:off x="571472" y="285728"/>
            <a:ext cx="7858180" cy="631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214422"/>
          <a:ext cx="8358246" cy="5214974"/>
        </p:xfrm>
        <a:graphic>
          <a:graphicData uri="http://schemas.openxmlformats.org/drawingml/2006/table">
            <a:tbl>
              <a:tblPr/>
              <a:tblGrid>
                <a:gridCol w="6594580"/>
                <a:gridCol w="1763666"/>
              </a:tblGrid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определение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наставничества,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отличия ментора от наставника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2.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особенности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наставничества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в образовательной организации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3.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нормативно-правовые документы, которыми регламентируется развитие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наставничества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в образовании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4.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требования к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наставнику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5.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формы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наставничества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6.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как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взаимодействовать с наставляемым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7.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как составить программу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поддержки наставляемого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8.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критерии эффективности оценки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программы наставничества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9.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роль конструктивного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взаимодействия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 «наставник - наставляемый»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10.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приемы, помогающие устанавливать и поддерживать конструктивное взаимодействие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наставника и наставляемого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11. Знаю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как подготовить публикацию по результатам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взаимодействия с наставляемым (презентацию опыта)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SimSu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SimSun"/>
                        </a:rPr>
                        <a:t>1 2 3 4 5 6 7 8 9 10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428604"/>
            <a:ext cx="864399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Самодиагностика профессиональных дефицитов </a:t>
            </a:r>
            <a:r>
              <a:rPr lang="ru-RU" sz="23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руководителей ОО</a:t>
            </a:r>
            <a:endParaRPr lang="ru-RU" sz="2300" b="1" dirty="0" smtClean="0">
              <a:solidFill>
                <a:srgbClr val="002060"/>
              </a:solidFill>
              <a:latin typeface="Arial Narrow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9416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3984" t="34028" r="36719" b="28472"/>
          <a:stretch>
            <a:fillRect/>
          </a:stretch>
        </p:blipFill>
        <p:spPr bwMode="auto">
          <a:xfrm>
            <a:off x="395536" y="913793"/>
            <a:ext cx="7884368" cy="567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195736" y="332656"/>
            <a:ext cx="4572000" cy="4462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300" b="1" dirty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Рефлексия наставляемого</a:t>
            </a:r>
            <a:endParaRPr lang="ru-RU" sz="2300" b="1" dirty="0">
              <a:solidFill>
                <a:srgbClr val="002060"/>
              </a:solidFill>
              <a:latin typeface="Arial Narrow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0582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 l="18750" t="20139" r="17968" b="17361"/>
          <a:stretch>
            <a:fillRect/>
          </a:stretch>
        </p:blipFill>
        <p:spPr bwMode="auto">
          <a:xfrm>
            <a:off x="214283" y="285728"/>
            <a:ext cx="864399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84050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154" y="404664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smarteka.com/practices/titovskoe-dvizenie-nastavnik-dla-selskoj-skoly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6601" r="1176" b="16400"/>
          <a:stretch/>
        </p:blipFill>
        <p:spPr>
          <a:xfrm>
            <a:off x="86706" y="1916832"/>
            <a:ext cx="903649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0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" y="69269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45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83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Narrow" pitchFamily="34" charset="0"/>
              </a:rPr>
              <a:t>Алтайский край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734" t="3472" r="21875" b="13889"/>
          <a:stretch>
            <a:fillRect/>
          </a:stretch>
        </p:blipFill>
        <p:spPr bwMode="auto">
          <a:xfrm>
            <a:off x="0" y="1219990"/>
            <a:ext cx="9144000" cy="563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917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37500" t="9722" r="25000" b="9027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69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42910" y="1714488"/>
          <a:ext cx="8001056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4414" y="357166"/>
            <a:ext cx="73581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5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Персонифицированное повышение квалификации</a:t>
            </a:r>
          </a:p>
        </p:txBody>
      </p:sp>
    </p:spTree>
    <p:extLst>
      <p:ext uri="{BB962C8B-B14F-4D97-AF65-F5344CB8AC3E}">
        <p14:creationId xmlns:p14="http://schemas.microsoft.com/office/powerpoint/2010/main" val="374820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57224" y="1571612"/>
          <a:ext cx="7929618" cy="4900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357166"/>
            <a:ext cx="73581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500" b="1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Индивидуальная образовательная траектория</a:t>
            </a:r>
          </a:p>
        </p:txBody>
      </p:sp>
    </p:spTree>
    <p:extLst>
      <p:ext uri="{BB962C8B-B14F-4D97-AF65-F5344CB8AC3E}">
        <p14:creationId xmlns:p14="http://schemas.microsoft.com/office/powerpoint/2010/main" val="7686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643998" cy="6215108"/>
        </p:xfrm>
        <a:graphic>
          <a:graphicData uri="http://schemas.openxmlformats.org/drawingml/2006/table">
            <a:tbl>
              <a:tblPr/>
              <a:tblGrid>
                <a:gridCol w="2530611"/>
                <a:gridCol w="6113387"/>
              </a:tblGrid>
              <a:tr h="738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кадрами</a:t>
                      </a:r>
                      <a:endParaRPr lang="ru-RU" sz="17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«Кадровый менеджмент и штатное расписание образовательной организации»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ресурсами</a:t>
                      </a:r>
                      <a:endParaRPr lang="ru-RU" sz="17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«Административно-хозяйственная деятельность в образовательной организации»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8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700" b="1" dirty="0" smtClean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700" b="1" dirty="0" smtClean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</a:t>
                      </a:r>
                      <a:r>
                        <a:rPr lang="ru-RU" sz="1700" b="1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процессом</a:t>
                      </a:r>
                      <a:endParaRPr lang="ru-RU" sz="17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500" dirty="0" smtClean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</a:t>
                      </a: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Разработка и введение в действие локальных нормативно-правовых актов в образовательной организации»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«Проектный менеджмент в образовательной организации»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«Организация работы с родителями (лицами их заменяющими) в образовательном учреждении»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«Подготовка образовательной организации к контрольно-надзорным мероприятиям»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результатами</a:t>
                      </a:r>
                      <a:endParaRPr lang="ru-RU" sz="17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«Управление внутренней системой оценки качества образования в образовательном учреждении»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700" b="1" dirty="0" smtClean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</a:t>
                      </a:r>
                      <a:r>
                        <a:rPr lang="ru-RU" sz="1700" b="1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информацией</a:t>
                      </a:r>
                      <a:endParaRPr lang="ru-RU" sz="17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«Цифровые инструменты для административной работы в условиях образовательной организации»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«Организация работы с персональными данными участников образовательных отношений в образовательной 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0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78581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  <a:t>Стажировочные площадки</a:t>
            </a:r>
            <a:br>
              <a:rPr lang="ru-RU" sz="4000" b="1" dirty="0" smtClean="0">
                <a:solidFill>
                  <a:srgbClr val="002060"/>
                </a:solidFill>
                <a:latin typeface="Arial Narrow" pitchFamily="34" charset="0"/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357298"/>
          <a:ext cx="8572560" cy="476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226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</TotalTime>
  <Words>1038</Words>
  <Application>Microsoft Office PowerPoint</Application>
  <PresentationFormat>Экран (4:3)</PresentationFormat>
  <Paragraphs>134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SimSun</vt:lpstr>
      <vt:lpstr>Arial</vt:lpstr>
      <vt:lpstr>Arial Narrow</vt:lpstr>
      <vt:lpstr>Calibri</vt:lpstr>
      <vt:lpstr>Times New Roman</vt:lpstr>
      <vt:lpstr>Wingdings</vt:lpstr>
      <vt:lpstr>Тема Office</vt:lpstr>
      <vt:lpstr>Наставничество в управлении образовательной организации</vt:lpstr>
      <vt:lpstr>НАСТАВНИЧЕСТВО - взаимоотношения между двумя людьми, где один человек готов помогать другому</vt:lpstr>
      <vt:lpstr>НАСТАВНИК в отечественной истории педагогики</vt:lpstr>
      <vt:lpstr>ПОЧЕМУ НАСТАВНИЧЕСТВО ЭФФЕКТИВНО В ОО?</vt:lpstr>
      <vt:lpstr>ПРОБЛЕМНОЕ ПОЛЕ: РИСКИ И ВЫЗОВЫ</vt:lpstr>
      <vt:lpstr>Презентация PowerPoint</vt:lpstr>
      <vt:lpstr>Презентация PowerPoint</vt:lpstr>
      <vt:lpstr>Презентация PowerPoint</vt:lpstr>
      <vt:lpstr>Могут ли наставники вдохновить на успех и почему молодым менторинг жизненно необходим?</vt:lpstr>
      <vt:lpstr>Презентация PowerPoint</vt:lpstr>
      <vt:lpstr>МОДЕЛИ НАСТАВНИЧЕСТВА</vt:lpstr>
      <vt:lpstr>Модель 1. Менторство</vt:lpstr>
      <vt:lpstr>Модель 2. Баддинг</vt:lpstr>
      <vt:lpstr>Модель 3. Тьюторинг</vt:lpstr>
      <vt:lpstr>Модель 4. Shadowing («незримая поддержка»)</vt:lpstr>
      <vt:lpstr>Алтайский край: что делаем мы?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https://smarteka.com/practices/titovskoe-dvizenie-nastavnik-dla-selskoj-skoly </vt:lpstr>
      <vt:lpstr>Презентация PowerPoint</vt:lpstr>
      <vt:lpstr>Презентация PowerPoint</vt:lpstr>
      <vt:lpstr>Алтайский край</vt:lpstr>
      <vt:lpstr>Презентация PowerPoint</vt:lpstr>
      <vt:lpstr>Презентация PowerPoint</vt:lpstr>
      <vt:lpstr>Презентация PowerPoint</vt:lpstr>
      <vt:lpstr>Презентация PowerPoint</vt:lpstr>
      <vt:lpstr>Стажировочные площадки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Наставничество как ресурс проектного управления: формирование культуры среды наставничества.</dc:title>
  <dc:creator>akipkro</dc:creator>
  <cp:lastModifiedBy>Дронова Е.Н.</cp:lastModifiedBy>
  <cp:revision>90</cp:revision>
  <dcterms:created xsi:type="dcterms:W3CDTF">2020-02-10T03:06:49Z</dcterms:created>
  <dcterms:modified xsi:type="dcterms:W3CDTF">2023-03-30T01:44:43Z</dcterms:modified>
</cp:coreProperties>
</file>