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5"/>
  </p:notesMasterIdLst>
  <p:sldIdLst>
    <p:sldId id="390" r:id="rId2"/>
    <p:sldId id="430" r:id="rId3"/>
    <p:sldId id="408" r:id="rId4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C1908"/>
    <a:srgbClr val="1B3281"/>
    <a:srgbClr val="0A55A2"/>
    <a:srgbClr val="D6FEE7"/>
    <a:srgbClr val="CCECFF"/>
    <a:srgbClr val="0C0CFC"/>
    <a:srgbClr val="3333FF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4" autoAdjust="0"/>
    <p:restoredTop sz="81432" autoAdjust="0"/>
  </p:normalViewPr>
  <p:slideViewPr>
    <p:cSldViewPr snapToGrid="0">
      <p:cViewPr>
        <p:scale>
          <a:sx n="75" d="100"/>
          <a:sy n="75" d="100"/>
        </p:scale>
        <p:origin x="-288" y="-120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96E83F7-A330-44D5-9AFC-BE1C9E2A500A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9E3EB5B-2FA9-4ECD-B9EF-B8E8639AE3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5">
            <a:extLst>
              <a:ext uri="{FF2B5EF4-FFF2-40B4-BE49-F238E27FC236}"/>
            </a:extLst>
          </p:cNvPr>
          <p:cNvSpPr/>
          <p:nvPr/>
        </p:nvSpPr>
        <p:spPr>
          <a:xfrm rot="10800000" flipH="1">
            <a:off x="11231563" y="0"/>
            <a:ext cx="957262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" name="Рисунок 6" descr="Изображение выглядит как книга, текст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56975" y="152400"/>
            <a:ext cx="706438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11358563" y="6421438"/>
            <a:ext cx="735012" cy="3762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C77A952D-77C5-45B8-A8AA-3B9D88510787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8">
            <a:extLst>
              <a:ext uri="{FF2B5EF4-FFF2-40B4-BE49-F238E27FC236}"/>
            </a:extLst>
          </p:cNvPr>
          <p:cNvCxnSpPr/>
          <p:nvPr/>
        </p:nvCxnSpPr>
        <p:spPr>
          <a:xfrm>
            <a:off x="0" y="1117600"/>
            <a:ext cx="1857375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9">
            <a:extLst>
              <a:ext uri="{FF2B5EF4-FFF2-40B4-BE49-F238E27FC236}"/>
            </a:extLst>
          </p:cNvPr>
          <p:cNvSpPr/>
          <p:nvPr userDrawn="1"/>
        </p:nvSpPr>
        <p:spPr>
          <a:xfrm rot="10800000" flipH="1">
            <a:off x="11231563" y="0"/>
            <a:ext cx="957262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10" descr="Изображение выглядит как книга, текст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356975" y="152400"/>
            <a:ext cx="706438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1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358563" y="6421438"/>
            <a:ext cx="735012" cy="3762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4B06741A-167A-466C-82D9-1F9892AE2770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12">
            <a:extLst>
              <a:ext uri="{FF2B5EF4-FFF2-40B4-BE49-F238E27FC236}"/>
            </a:extLst>
          </p:cNvPr>
          <p:cNvCxnSpPr/>
          <p:nvPr userDrawn="1"/>
        </p:nvCxnSpPr>
        <p:spPr>
          <a:xfrm>
            <a:off x="0" y="1117600"/>
            <a:ext cx="1857375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8A357-DE8C-45B3-966A-4D15AC10A443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266CB-90BC-4D54-A973-7F74B934B6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E7DF7-04A8-4B1C-8E7B-4712F63FAA93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82412-4F1C-4A2F-912D-32E9AEF788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92BBE-39BD-45DB-AA42-9E38662EB38C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0B8B-9F93-4831-B0EF-A98F335A8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960D9-56D7-4B46-98E1-65428E3CC071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75117-4572-4E7C-A2F1-C717F7355A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5">
            <a:extLst>
              <a:ext uri="{FF2B5EF4-FFF2-40B4-BE49-F238E27FC236}"/>
            </a:extLst>
          </p:cNvPr>
          <p:cNvSpPr/>
          <p:nvPr userDrawn="1"/>
        </p:nvSpPr>
        <p:spPr>
          <a:xfrm rot="10800000" flipH="1">
            <a:off x="11231563" y="0"/>
            <a:ext cx="957262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" name="Рисунок 6" descr="Изображение выглядит как книга, текст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356975" y="152400"/>
            <a:ext cx="706438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1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358563" y="6421438"/>
            <a:ext cx="735012" cy="3762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37D4E552-88A7-493A-8E10-1717B2D46C83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8">
            <a:extLst>
              <a:ext uri="{FF2B5EF4-FFF2-40B4-BE49-F238E27FC236}"/>
            </a:extLst>
          </p:cNvPr>
          <p:cNvCxnSpPr/>
          <p:nvPr userDrawn="1"/>
        </p:nvCxnSpPr>
        <p:spPr>
          <a:xfrm>
            <a:off x="0" y="1117600"/>
            <a:ext cx="1857375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9" descr="Изображение выглядит как текст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317288" y="128588"/>
            <a:ext cx="7461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1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358563" y="6421438"/>
            <a:ext cx="735012" cy="3762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E1E04B4C-EACD-4FDD-AEDB-13C685944304}" type="slidenum">
              <a:rPr lang="ru-RU" sz="1600" smtClean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600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8">
            <a:extLst>
              <a:ext uri="{FF2B5EF4-FFF2-40B4-BE49-F238E27FC236}"/>
            </a:extLst>
          </p:cNvPr>
          <p:cNvCxnSpPr/>
          <p:nvPr userDrawn="1"/>
        </p:nvCxnSpPr>
        <p:spPr>
          <a:xfrm>
            <a:off x="0" y="1117600"/>
            <a:ext cx="1857375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Изображение выглядит как карта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 l="68333"/>
          <a:stretch>
            <a:fillRect/>
          </a:stretch>
        </p:blipFill>
        <p:spPr bwMode="auto">
          <a:xfrm>
            <a:off x="8331200" y="0"/>
            <a:ext cx="386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4" descr="Изображение выглядит как книга, текст&#10;&#10;Автоматически созданное описание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588375" y="1654175"/>
            <a:ext cx="1854200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0CC85-EF3F-47DF-9D51-57F2AE159EAD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037E8-42A9-4DE9-ADED-F88B0FC6B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33BD4-1F24-4D1E-9F35-F4E983782314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A3E66-1249-4591-944C-81DE27569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9D19B-1B78-45F3-A78F-905A695EDF54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18D01-5AB0-4FF7-80FB-6067B0ED55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471CA-F18B-45C2-8F3B-6CA23581EFF1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03718-F615-4037-871B-60503D5D4C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1ED6B-5B20-4489-B0AF-7AD296E7BA8A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E72F0-5A76-42FE-9ADE-E46FF3C24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F7C50E-077B-40EB-B4BE-60CBA936648B}" type="datetimeFigureOut">
              <a:rPr lang="ru-RU"/>
              <a:pPr>
                <a:defRPr/>
              </a:pPr>
              <a:t>28.03.2023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AF0A57-629F-424C-91BF-2DC3809C9E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4" r:id="rId2"/>
    <p:sldLayoutId id="2147483675" r:id="rId3"/>
    <p:sldLayoutId id="2147483676" r:id="rId4"/>
    <p:sldLayoutId id="2147483677" r:id="rId5"/>
    <p:sldLayoutId id="2147483684" r:id="rId6"/>
    <p:sldLayoutId id="2147483685" r:id="rId7"/>
    <p:sldLayoutId id="2147483686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lilyachernousova@mail.ru" TargetMode="External"/><Relationship Id="rId2" Type="http://schemas.openxmlformats.org/officeDocument/2006/relationships/hyperlink" Target="https://ipk19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1963738" y="1246188"/>
            <a:ext cx="88709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600" b="1">
                <a:solidFill>
                  <a:srgbClr val="0C0CFC"/>
                </a:solidFill>
              </a:rPr>
              <a:t>Вебинар</a:t>
            </a:r>
          </a:p>
          <a:p>
            <a:r>
              <a:rPr lang="ru-RU" altLang="ru-RU" sz="3600" b="1">
                <a:solidFill>
                  <a:srgbClr val="FC1908"/>
                </a:solidFill>
              </a:rPr>
              <a:t>«Форма наставничества «руководитель-руководитель»: основные подходы»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FC1908"/>
                </a:solidFill>
                <a:latin typeface="Arial" charset="0"/>
                <a:cs typeface="Arial" charset="0"/>
              </a:rPr>
              <a:t>Программа вебинара</a:t>
            </a:r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>
          <a:xfrm>
            <a:off x="1168400" y="1419225"/>
            <a:ext cx="10655300" cy="5164138"/>
          </a:xfrm>
        </p:spPr>
        <p:txBody>
          <a:bodyPr/>
          <a:lstStyle/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0000FF"/>
                </a:solidFill>
                <a:latin typeface="Arial Unicode MS" pitchFamily="34" charset="-128"/>
              </a:rPr>
              <a:t>1.</a:t>
            </a:r>
            <a:r>
              <a:rPr lang="ru-RU" sz="2000" smtClean="0">
                <a:latin typeface="Arial Unicode MS" pitchFamily="34" charset="-128"/>
              </a:rPr>
              <a:t> </a:t>
            </a:r>
            <a:r>
              <a:rPr lang="ru-RU" sz="2000" b="1" smtClean="0">
                <a:solidFill>
                  <a:srgbClr val="0000FF"/>
                </a:solidFill>
                <a:latin typeface="Arial" charset="0"/>
              </a:rPr>
              <a:t>Успешные наставнические практики Алтайского края: опыт реализации проекта «Эффективный руководитель: наставник для директора». 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000" smtClean="0">
                <a:solidFill>
                  <a:srgbClr val="0000FF"/>
                </a:solidFill>
                <a:latin typeface="Arial" charset="0"/>
              </a:rPr>
              <a:t>                                          Дронова Елена .Николаевна, декан факультета управления развитием образования АИРО им. А.М. Топорова, г. Барнаул 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endParaRPr lang="ru-RU" sz="800" smtClean="0">
              <a:solidFill>
                <a:srgbClr val="0000FF"/>
              </a:solidFill>
              <a:latin typeface="Arial" charset="0"/>
            </a:endParaRP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0000FF"/>
                </a:solidFill>
                <a:latin typeface="Arial" charset="0"/>
              </a:rPr>
              <a:t>2. Опыт организации наставничества по форме «руководитель-руководитель» на уровне муниципальной системы образования г. Абакана 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000" smtClean="0">
                <a:solidFill>
                  <a:srgbClr val="0000FF"/>
                </a:solidFill>
                <a:latin typeface="Arial" charset="0"/>
              </a:rPr>
              <a:t>                                          Черебеева Ксения Андреевна, зав. метод. кабинетом Городского управления образования Администрации г. Абакана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000" smtClean="0">
                <a:solidFill>
                  <a:srgbClr val="0000FF"/>
                </a:solidFill>
                <a:latin typeface="Arial" charset="0"/>
              </a:rPr>
              <a:t>                                           Кириченко Ирина Ивановна,  заведующая МБ ДОУ «Центр развития ребенка - Детский сад «Кристаллик» г.Абакан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000" smtClean="0">
                <a:solidFill>
                  <a:srgbClr val="0000FF"/>
                </a:solidFill>
                <a:latin typeface="Arial" charset="0"/>
              </a:rPr>
              <a:t>                                           Захарова Олеся Николаевна,  директор МБОУ «Средняя общеобразовательная школа №29» г.Абакан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endParaRPr lang="ru-RU" sz="800" smtClean="0">
              <a:solidFill>
                <a:srgbClr val="0000FF"/>
              </a:solidFill>
              <a:latin typeface="Arial" charset="0"/>
            </a:endParaRP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0000FF"/>
                </a:solidFill>
                <a:latin typeface="Arial" charset="0"/>
              </a:rPr>
              <a:t>3. Актуальные виды наставничества руководителя  образовательной организации. 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000" smtClean="0">
                <a:solidFill>
                  <a:srgbClr val="0000FF"/>
                </a:solidFill>
                <a:latin typeface="Arial" charset="0"/>
                <a:cs typeface="Arial" charset="0"/>
              </a:rPr>
              <a:t>                                            Черноусова Лилия Николаена, руководитель проекта, зав. кафедрой управления образованием ГАОУ РХ ДПО «Хакасский институт развития образования и повышения квалификации»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endParaRPr lang="ru-RU" sz="2000" smtClean="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chemeClr val="hlink"/>
                </a:solidFill>
                <a:latin typeface="Arial" charset="0"/>
                <a:cs typeface="Arial" charset="0"/>
              </a:rPr>
              <a:t>Готовы к сотрудничеству</a:t>
            </a:r>
          </a:p>
        </p:txBody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>
          <a:xfrm>
            <a:off x="3552825" y="1562100"/>
            <a:ext cx="11112500" cy="4703763"/>
          </a:xfrm>
        </p:spPr>
        <p:txBody>
          <a:bodyPr/>
          <a:lstStyle/>
          <a:p>
            <a:pPr>
              <a:buFont typeface="Arial" charset="0"/>
              <a:buNone/>
            </a:pPr>
            <a:endParaRPr lang="ru-RU" sz="320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ru-RU" sz="3200" smtClean="0">
                <a:latin typeface="Arial" charset="0"/>
                <a:cs typeface="Arial" charset="0"/>
                <a:hlinkClick r:id="rId2"/>
              </a:rPr>
              <a:t>ipk19.ru/</a:t>
            </a:r>
            <a:endParaRPr lang="ru-RU" sz="320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ru-RU" sz="3200" smtClean="0">
                <a:latin typeface="Arial" charset="0"/>
                <a:cs typeface="Arial" charset="0"/>
                <a:hlinkClick r:id="rId3"/>
              </a:rPr>
              <a:t>lilyachernousova@mail.ru</a:t>
            </a:r>
            <a:endParaRPr lang="ru-RU" sz="320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ru-RU" sz="3200" smtClean="0">
                <a:latin typeface="Arial" charset="0"/>
                <a:cs typeface="Arial" charset="0"/>
              </a:rPr>
              <a:t> </a:t>
            </a:r>
          </a:p>
          <a:p>
            <a:pPr>
              <a:buFont typeface="Arial" charset="0"/>
              <a:buNone/>
            </a:pPr>
            <a:endParaRPr lang="ru-RU" sz="3200" u="sng" smtClean="0"/>
          </a:p>
          <a:p>
            <a:pPr>
              <a:buFont typeface="Arial" charset="0"/>
              <a:buNone/>
            </a:pPr>
            <a:endParaRPr lang="ru-RU" sz="3200" smtClean="0">
              <a:latin typeface="Arial" charset="0"/>
              <a:cs typeface="Arial" charset="0"/>
            </a:endParaRPr>
          </a:p>
          <a:p>
            <a:endParaRPr lang="ru-RU" sz="3200" smtClean="0">
              <a:latin typeface="Arial" charset="0"/>
              <a:cs typeface="Arial" charset="0"/>
            </a:endParaRPr>
          </a:p>
        </p:txBody>
      </p:sp>
      <p:pic>
        <p:nvPicPr>
          <p:cNvPr id="46083" name="Picture 5" descr="99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17938"/>
            <a:ext cx="121920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7975" y="2182813"/>
            <a:ext cx="544513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46400" y="2798763"/>
            <a:ext cx="47148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1" id="{CC28EF81-B225-47E8-BA72-B55ED5615B34}" vid="{F6DFD2AE-E2BC-4EE6-AA9D-0F5FC0B56B9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7417</TotalTime>
  <Words>116</Words>
  <Application>Microsoft Office PowerPoint</Application>
  <PresentationFormat>Произвольный</PresentationFormat>
  <Paragraphs>19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3</vt:i4>
      </vt:variant>
    </vt:vector>
  </HeadingPairs>
  <TitlesOfParts>
    <vt:vector size="14" baseType="lpstr">
      <vt:lpstr>Arial</vt:lpstr>
      <vt:lpstr>Calibri Light</vt:lpstr>
      <vt:lpstr>Calibri</vt:lpstr>
      <vt:lpstr>맑은 고딕</vt:lpstr>
      <vt:lpstr>Times New Roman</vt:lpstr>
      <vt:lpstr>Arial Unicode MS</vt:lpstr>
      <vt:lpstr>Тема1</vt:lpstr>
      <vt:lpstr>Тема1</vt:lpstr>
      <vt:lpstr>Тема1</vt:lpstr>
      <vt:lpstr>Тема1</vt:lpstr>
      <vt:lpstr>Тема1</vt:lpstr>
      <vt:lpstr>Слайд 1</vt:lpstr>
      <vt:lpstr>Программа вебинара</vt:lpstr>
      <vt:lpstr>Готовы к сотрудничеству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174</cp:revision>
  <dcterms:created xsi:type="dcterms:W3CDTF">2020-06-08T21:27:38Z</dcterms:created>
  <dcterms:modified xsi:type="dcterms:W3CDTF">2023-03-28T08:08:05Z</dcterms:modified>
</cp:coreProperties>
</file>